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heme/themeOverride1.xml" ContentType="application/vnd.openxmlformats-officedocument.themeOverr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3"/>
  </p:notesMasterIdLst>
  <p:sldIdLst>
    <p:sldId id="257" r:id="rId2"/>
    <p:sldId id="1096" r:id="rId3"/>
    <p:sldId id="1098" r:id="rId4"/>
    <p:sldId id="1279" r:id="rId5"/>
    <p:sldId id="1280" r:id="rId6"/>
    <p:sldId id="1094" r:id="rId7"/>
    <p:sldId id="1281" r:id="rId8"/>
    <p:sldId id="1282" r:id="rId9"/>
    <p:sldId id="1283" r:id="rId10"/>
    <p:sldId id="1284" r:id="rId11"/>
    <p:sldId id="1353"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596" r:id="rId68"/>
    <p:sldId id="597" r:id="rId69"/>
    <p:sldId id="598" r:id="rId70"/>
    <p:sldId id="599" r:id="rId71"/>
    <p:sldId id="602" r:id="rId72"/>
    <p:sldId id="1356" r:id="rId73"/>
    <p:sldId id="604" r:id="rId74"/>
    <p:sldId id="605" r:id="rId75"/>
    <p:sldId id="606" r:id="rId76"/>
    <p:sldId id="607" r:id="rId77"/>
    <p:sldId id="285" r:id="rId78"/>
    <p:sldId id="286" r:id="rId79"/>
    <p:sldId id="289" r:id="rId80"/>
    <p:sldId id="290" r:id="rId81"/>
    <p:sldId id="292" r:id="rId82"/>
    <p:sldId id="293" r:id="rId83"/>
    <p:sldId id="848" r:id="rId84"/>
    <p:sldId id="849" r:id="rId85"/>
    <p:sldId id="1324" r:id="rId86"/>
    <p:sldId id="851" r:id="rId87"/>
    <p:sldId id="331" r:id="rId88"/>
    <p:sldId id="1144" r:id="rId89"/>
    <p:sldId id="336" r:id="rId90"/>
    <p:sldId id="852" r:id="rId91"/>
    <p:sldId id="334" r:id="rId92"/>
    <p:sldId id="294" r:id="rId93"/>
    <p:sldId id="295" r:id="rId94"/>
    <p:sldId id="296" r:id="rId95"/>
    <p:sldId id="297" r:id="rId96"/>
    <p:sldId id="298" r:id="rId97"/>
    <p:sldId id="302" r:id="rId98"/>
    <p:sldId id="1278" r:id="rId99"/>
    <p:sldId id="1351" r:id="rId100"/>
    <p:sldId id="1104" r:id="rId101"/>
    <p:sldId id="1147" r:id="rId102"/>
    <p:sldId id="1150" r:id="rId103"/>
    <p:sldId id="305" r:id="rId104"/>
    <p:sldId id="1151" r:id="rId105"/>
    <p:sldId id="306" r:id="rId106"/>
    <p:sldId id="307" r:id="rId107"/>
    <p:sldId id="308" r:id="rId108"/>
    <p:sldId id="1105" r:id="rId109"/>
    <p:sldId id="1148" r:id="rId110"/>
    <p:sldId id="1152" r:id="rId111"/>
    <p:sldId id="311" r:id="rId112"/>
    <p:sldId id="1153" r:id="rId113"/>
    <p:sldId id="312" r:id="rId114"/>
    <p:sldId id="313" r:id="rId115"/>
    <p:sldId id="314" r:id="rId116"/>
    <p:sldId id="1242" r:id="rId117"/>
    <p:sldId id="1325" r:id="rId118"/>
    <p:sldId id="315" r:id="rId119"/>
    <p:sldId id="316" r:id="rId120"/>
    <p:sldId id="1158" r:id="rId121"/>
    <p:sldId id="1156" r:id="rId122"/>
    <p:sldId id="1109" r:id="rId123"/>
    <p:sldId id="1157" r:id="rId124"/>
    <p:sldId id="1110" r:id="rId125"/>
    <p:sldId id="1326" r:id="rId126"/>
    <p:sldId id="1327" r:id="rId127"/>
    <p:sldId id="1078" r:id="rId128"/>
    <p:sldId id="319" r:id="rId129"/>
    <p:sldId id="847" r:id="rId130"/>
    <p:sldId id="320" r:id="rId131"/>
    <p:sldId id="1149" r:id="rId132"/>
    <p:sldId id="1111" r:id="rId133"/>
    <p:sldId id="1154" r:id="rId134"/>
    <p:sldId id="1107" r:id="rId135"/>
    <p:sldId id="1155" r:id="rId136"/>
    <p:sldId id="1108" r:id="rId137"/>
    <p:sldId id="1106" r:id="rId138"/>
    <p:sldId id="321" r:id="rId139"/>
    <p:sldId id="322" r:id="rId140"/>
    <p:sldId id="323" r:id="rId141"/>
    <p:sldId id="324" r:id="rId142"/>
    <p:sldId id="325" r:id="rId143"/>
    <p:sldId id="326" r:id="rId144"/>
    <p:sldId id="327" r:id="rId145"/>
    <p:sldId id="328" r:id="rId146"/>
    <p:sldId id="329" r:id="rId147"/>
    <p:sldId id="330" r:id="rId148"/>
    <p:sldId id="337" r:id="rId149"/>
    <p:sldId id="338" r:id="rId150"/>
    <p:sldId id="339" r:id="rId151"/>
    <p:sldId id="1159" r:id="rId152"/>
    <p:sldId id="1163" r:id="rId153"/>
    <p:sldId id="1160" r:id="rId154"/>
    <p:sldId id="1164" r:id="rId155"/>
    <p:sldId id="1161" r:id="rId156"/>
    <p:sldId id="1165" r:id="rId157"/>
    <p:sldId id="1167" r:id="rId158"/>
    <p:sldId id="1162" r:id="rId159"/>
    <p:sldId id="1166" r:id="rId160"/>
    <p:sldId id="1140" r:id="rId161"/>
    <p:sldId id="340" r:id="rId162"/>
    <p:sldId id="341" r:id="rId163"/>
    <p:sldId id="342" r:id="rId164"/>
    <p:sldId id="343" r:id="rId165"/>
    <p:sldId id="344" r:id="rId166"/>
    <p:sldId id="345" r:id="rId167"/>
    <p:sldId id="346" r:id="rId168"/>
    <p:sldId id="347" r:id="rId169"/>
    <p:sldId id="348" r:id="rId170"/>
    <p:sldId id="349" r:id="rId171"/>
    <p:sldId id="350" r:id="rId172"/>
    <p:sldId id="351" r:id="rId173"/>
    <p:sldId id="352" r:id="rId174"/>
    <p:sldId id="1079" r:id="rId175"/>
    <p:sldId id="1080" r:id="rId176"/>
    <p:sldId id="353" r:id="rId177"/>
    <p:sldId id="354" r:id="rId178"/>
    <p:sldId id="1007" r:id="rId179"/>
    <p:sldId id="355" r:id="rId180"/>
    <p:sldId id="356" r:id="rId181"/>
    <p:sldId id="357" r:id="rId182"/>
    <p:sldId id="358" r:id="rId183"/>
    <p:sldId id="359" r:id="rId184"/>
    <p:sldId id="1328" r:id="rId185"/>
    <p:sldId id="361" r:id="rId186"/>
    <p:sldId id="1131" r:id="rId187"/>
    <p:sldId id="362" r:id="rId188"/>
    <p:sldId id="365" r:id="rId189"/>
    <p:sldId id="1382" r:id="rId190"/>
    <p:sldId id="366" r:id="rId191"/>
    <p:sldId id="367" r:id="rId192"/>
    <p:sldId id="368" r:id="rId193"/>
    <p:sldId id="369" r:id="rId194"/>
    <p:sldId id="371" r:id="rId195"/>
    <p:sldId id="1126" r:id="rId196"/>
    <p:sldId id="372" r:id="rId197"/>
    <p:sldId id="1125" r:id="rId198"/>
    <p:sldId id="373" r:id="rId199"/>
    <p:sldId id="374" r:id="rId200"/>
    <p:sldId id="375" r:id="rId201"/>
    <p:sldId id="376" r:id="rId202"/>
    <p:sldId id="377" r:id="rId203"/>
    <p:sldId id="380" r:id="rId204"/>
    <p:sldId id="381" r:id="rId205"/>
    <p:sldId id="382" r:id="rId206"/>
    <p:sldId id="383" r:id="rId207"/>
    <p:sldId id="1273" r:id="rId208"/>
    <p:sldId id="1335" r:id="rId209"/>
    <p:sldId id="1336" r:id="rId210"/>
    <p:sldId id="1081" r:id="rId211"/>
    <p:sldId id="384" r:id="rId212"/>
    <p:sldId id="385" r:id="rId213"/>
    <p:sldId id="386" r:id="rId214"/>
    <p:sldId id="387" r:id="rId215"/>
    <p:sldId id="388" r:id="rId216"/>
    <p:sldId id="389" r:id="rId217"/>
    <p:sldId id="390" r:id="rId218"/>
    <p:sldId id="391" r:id="rId219"/>
    <p:sldId id="853" r:id="rId220"/>
    <p:sldId id="1102" r:id="rId221"/>
    <p:sldId id="857" r:id="rId222"/>
    <p:sldId id="858" r:id="rId223"/>
    <p:sldId id="1251" r:id="rId224"/>
    <p:sldId id="393" r:id="rId225"/>
    <p:sldId id="394" r:id="rId226"/>
    <p:sldId id="395" r:id="rId227"/>
    <p:sldId id="397" r:id="rId228"/>
    <p:sldId id="398" r:id="rId229"/>
    <p:sldId id="402" r:id="rId230"/>
    <p:sldId id="1357" r:id="rId231"/>
    <p:sldId id="403" r:id="rId232"/>
    <p:sldId id="404" r:id="rId233"/>
    <p:sldId id="405" r:id="rId234"/>
    <p:sldId id="406" r:id="rId235"/>
    <p:sldId id="413" r:id="rId236"/>
    <p:sldId id="414" r:id="rId237"/>
    <p:sldId id="415" r:id="rId238"/>
    <p:sldId id="416" r:id="rId239"/>
    <p:sldId id="417" r:id="rId240"/>
    <p:sldId id="418" r:id="rId241"/>
    <p:sldId id="419" r:id="rId242"/>
    <p:sldId id="420" r:id="rId243"/>
    <p:sldId id="421" r:id="rId244"/>
    <p:sldId id="1113" r:id="rId245"/>
    <p:sldId id="1211" r:id="rId246"/>
    <p:sldId id="1042" r:id="rId247"/>
    <p:sldId id="1114" r:id="rId248"/>
    <p:sldId id="1127" r:id="rId249"/>
    <p:sldId id="1115" r:id="rId250"/>
    <p:sldId id="1116" r:id="rId251"/>
    <p:sldId id="428" r:id="rId252"/>
    <p:sldId id="429" r:id="rId253"/>
    <p:sldId id="1128" r:id="rId254"/>
    <p:sldId id="1248" r:id="rId255"/>
    <p:sldId id="1215" r:id="rId256"/>
    <p:sldId id="1249" r:id="rId257"/>
    <p:sldId id="1212" r:id="rId258"/>
    <p:sldId id="1213" r:id="rId259"/>
    <p:sldId id="1216" r:id="rId260"/>
    <p:sldId id="1210" r:id="rId261"/>
    <p:sldId id="1250" r:id="rId262"/>
    <p:sldId id="1217" r:id="rId263"/>
    <p:sldId id="1226" r:id="rId264"/>
    <p:sldId id="434" r:id="rId265"/>
    <p:sldId id="1358" r:id="rId266"/>
    <p:sldId id="436" r:id="rId267"/>
    <p:sldId id="437" r:id="rId268"/>
    <p:sldId id="438" r:id="rId269"/>
    <p:sldId id="443" r:id="rId270"/>
    <p:sldId id="445" r:id="rId271"/>
    <p:sldId id="446" r:id="rId272"/>
    <p:sldId id="1329" r:id="rId273"/>
    <p:sldId id="1330" r:id="rId274"/>
    <p:sldId id="1331" r:id="rId275"/>
    <p:sldId id="1332" r:id="rId276"/>
    <p:sldId id="1333" r:id="rId277"/>
    <p:sldId id="1334" r:id="rId278"/>
    <p:sldId id="440" r:id="rId279"/>
    <p:sldId id="441" r:id="rId280"/>
    <p:sldId id="442" r:id="rId281"/>
    <p:sldId id="453" r:id="rId282"/>
    <p:sldId id="454" r:id="rId283"/>
    <p:sldId id="455" r:id="rId284"/>
    <p:sldId id="456" r:id="rId285"/>
    <p:sldId id="1059" r:id="rId286"/>
    <p:sldId id="1060" r:id="rId287"/>
    <p:sldId id="457" r:id="rId288"/>
    <p:sldId id="458" r:id="rId289"/>
    <p:sldId id="459" r:id="rId290"/>
    <p:sldId id="460" r:id="rId291"/>
    <p:sldId id="461" r:id="rId292"/>
    <p:sldId id="462" r:id="rId293"/>
    <p:sldId id="463" r:id="rId294"/>
    <p:sldId id="464" r:id="rId295"/>
    <p:sldId id="467" r:id="rId296"/>
    <p:sldId id="468" r:id="rId297"/>
    <p:sldId id="470" r:id="rId298"/>
    <p:sldId id="471" r:id="rId299"/>
    <p:sldId id="472" r:id="rId300"/>
    <p:sldId id="473" r:id="rId301"/>
    <p:sldId id="477" r:id="rId302"/>
    <p:sldId id="478" r:id="rId303"/>
    <p:sldId id="479" r:id="rId304"/>
    <p:sldId id="480" r:id="rId305"/>
    <p:sldId id="481" r:id="rId306"/>
    <p:sldId id="482" r:id="rId307"/>
    <p:sldId id="483" r:id="rId308"/>
    <p:sldId id="484" r:id="rId309"/>
    <p:sldId id="485" r:id="rId310"/>
    <p:sldId id="486" r:id="rId311"/>
    <p:sldId id="487" r:id="rId312"/>
    <p:sldId id="488" r:id="rId313"/>
    <p:sldId id="489" r:id="rId314"/>
    <p:sldId id="490" r:id="rId315"/>
    <p:sldId id="491" r:id="rId316"/>
    <p:sldId id="492" r:id="rId317"/>
    <p:sldId id="493" r:id="rId318"/>
    <p:sldId id="494" r:id="rId319"/>
    <p:sldId id="495" r:id="rId320"/>
    <p:sldId id="496" r:id="rId321"/>
    <p:sldId id="497" r:id="rId322"/>
    <p:sldId id="1354" r:id="rId323"/>
    <p:sldId id="498" r:id="rId324"/>
    <p:sldId id="499" r:id="rId325"/>
    <p:sldId id="500" r:id="rId326"/>
    <p:sldId id="501" r:id="rId327"/>
    <p:sldId id="1196" r:id="rId328"/>
    <p:sldId id="502" r:id="rId329"/>
    <p:sldId id="504" r:id="rId330"/>
    <p:sldId id="505" r:id="rId331"/>
    <p:sldId id="506" r:id="rId332"/>
    <p:sldId id="507" r:id="rId333"/>
    <p:sldId id="508" r:id="rId334"/>
    <p:sldId id="1274" r:id="rId335"/>
    <p:sldId id="509" r:id="rId336"/>
    <p:sldId id="510" r:id="rId337"/>
    <p:sldId id="1197" r:id="rId338"/>
    <p:sldId id="511" r:id="rId339"/>
    <p:sldId id="512" r:id="rId340"/>
    <p:sldId id="513" r:id="rId341"/>
    <p:sldId id="1198" r:id="rId342"/>
    <p:sldId id="1355" r:id="rId343"/>
    <p:sldId id="514" r:id="rId344"/>
    <p:sldId id="515" r:id="rId345"/>
    <p:sldId id="1272" r:id="rId346"/>
    <p:sldId id="516" r:id="rId347"/>
    <p:sldId id="517" r:id="rId348"/>
    <p:sldId id="518" r:id="rId349"/>
    <p:sldId id="519" r:id="rId350"/>
    <p:sldId id="520" r:id="rId351"/>
    <p:sldId id="521" r:id="rId352"/>
    <p:sldId id="522" r:id="rId353"/>
    <p:sldId id="523" r:id="rId354"/>
    <p:sldId id="1123" r:id="rId355"/>
    <p:sldId id="524" r:id="rId356"/>
    <p:sldId id="1124" r:id="rId357"/>
    <p:sldId id="525" r:id="rId358"/>
    <p:sldId id="526" r:id="rId359"/>
    <p:sldId id="527" r:id="rId360"/>
    <p:sldId id="1122" r:id="rId361"/>
    <p:sldId id="529" r:id="rId362"/>
    <p:sldId id="530" r:id="rId363"/>
    <p:sldId id="531" r:id="rId364"/>
    <p:sldId id="532" r:id="rId365"/>
    <p:sldId id="533" r:id="rId366"/>
    <p:sldId id="534" r:id="rId367"/>
    <p:sldId id="535" r:id="rId368"/>
    <p:sldId id="536" r:id="rId369"/>
    <p:sldId id="537" r:id="rId370"/>
    <p:sldId id="538" r:id="rId371"/>
    <p:sldId id="539" r:id="rId372"/>
    <p:sldId id="540" r:id="rId373"/>
    <p:sldId id="541" r:id="rId374"/>
    <p:sldId id="542" r:id="rId375"/>
    <p:sldId id="543" r:id="rId376"/>
    <p:sldId id="1121" r:id="rId377"/>
    <p:sldId id="544" r:id="rId378"/>
    <p:sldId id="545" r:id="rId379"/>
    <p:sldId id="546" r:id="rId380"/>
    <p:sldId id="547" r:id="rId381"/>
    <p:sldId id="548" r:id="rId382"/>
    <p:sldId id="549" r:id="rId383"/>
    <p:sldId id="550" r:id="rId384"/>
    <p:sldId id="551" r:id="rId385"/>
    <p:sldId id="552" r:id="rId386"/>
    <p:sldId id="553" r:id="rId387"/>
    <p:sldId id="554" r:id="rId388"/>
    <p:sldId id="555" r:id="rId389"/>
    <p:sldId id="556" r:id="rId390"/>
    <p:sldId id="557" r:id="rId391"/>
    <p:sldId id="558" r:id="rId392"/>
    <p:sldId id="619" r:id="rId393"/>
    <p:sldId id="620" r:id="rId394"/>
    <p:sldId id="621" r:id="rId395"/>
    <p:sldId id="622" r:id="rId396"/>
    <p:sldId id="623" r:id="rId397"/>
    <p:sldId id="624" r:id="rId398"/>
    <p:sldId id="625" r:id="rId399"/>
    <p:sldId id="626" r:id="rId400"/>
    <p:sldId id="627" r:id="rId401"/>
    <p:sldId id="628" r:id="rId402"/>
    <p:sldId id="629" r:id="rId403"/>
    <p:sldId id="630" r:id="rId404"/>
    <p:sldId id="631" r:id="rId405"/>
    <p:sldId id="860" r:id="rId406"/>
    <p:sldId id="861" r:id="rId407"/>
    <p:sldId id="862" r:id="rId408"/>
    <p:sldId id="632" r:id="rId409"/>
    <p:sldId id="633" r:id="rId410"/>
    <p:sldId id="634" r:id="rId411"/>
    <p:sldId id="1086" r:id="rId412"/>
    <p:sldId id="635" r:id="rId413"/>
    <p:sldId id="1087" r:id="rId414"/>
    <p:sldId id="636" r:id="rId415"/>
    <p:sldId id="637" r:id="rId416"/>
    <p:sldId id="1088" r:id="rId417"/>
    <p:sldId id="638" r:id="rId418"/>
    <p:sldId id="639" r:id="rId419"/>
    <p:sldId id="640" r:id="rId420"/>
    <p:sldId id="641" r:id="rId421"/>
    <p:sldId id="642" r:id="rId422"/>
    <p:sldId id="643" r:id="rId423"/>
    <p:sldId id="644" r:id="rId424"/>
    <p:sldId id="645" r:id="rId425"/>
    <p:sldId id="646" r:id="rId426"/>
    <p:sldId id="647" r:id="rId427"/>
    <p:sldId id="648" r:id="rId428"/>
    <p:sldId id="649" r:id="rId429"/>
    <p:sldId id="650" r:id="rId430"/>
    <p:sldId id="651" r:id="rId431"/>
    <p:sldId id="652" r:id="rId432"/>
    <p:sldId id="653" r:id="rId433"/>
    <p:sldId id="654" r:id="rId434"/>
    <p:sldId id="655" r:id="rId435"/>
    <p:sldId id="656" r:id="rId436"/>
    <p:sldId id="657" r:id="rId437"/>
    <p:sldId id="658" r:id="rId438"/>
    <p:sldId id="669" r:id="rId439"/>
    <p:sldId id="670" r:id="rId440"/>
    <p:sldId id="1139" r:id="rId441"/>
    <p:sldId id="661" r:id="rId442"/>
    <p:sldId id="662" r:id="rId443"/>
    <p:sldId id="663" r:id="rId444"/>
    <p:sldId id="1132" r:id="rId445"/>
    <p:sldId id="668" r:id="rId446"/>
    <p:sldId id="672" r:id="rId447"/>
    <p:sldId id="673" r:id="rId448"/>
    <p:sldId id="1136" r:id="rId449"/>
    <p:sldId id="1137" r:id="rId450"/>
    <p:sldId id="1138" r:id="rId451"/>
    <p:sldId id="675" r:id="rId452"/>
    <p:sldId id="676" r:id="rId453"/>
    <p:sldId id="677" r:id="rId454"/>
    <p:sldId id="678" r:id="rId455"/>
    <p:sldId id="679" r:id="rId456"/>
    <p:sldId id="680" r:id="rId457"/>
    <p:sldId id="681" r:id="rId458"/>
    <p:sldId id="682" r:id="rId459"/>
    <p:sldId id="683" r:id="rId460"/>
    <p:sldId id="684" r:id="rId461"/>
    <p:sldId id="686" r:id="rId462"/>
    <p:sldId id="1337" r:id="rId463"/>
    <p:sldId id="688" r:id="rId464"/>
    <p:sldId id="691" r:id="rId465"/>
    <p:sldId id="1133" r:id="rId466"/>
    <p:sldId id="692" r:id="rId467"/>
    <p:sldId id="1134" r:id="rId468"/>
    <p:sldId id="1135" r:id="rId469"/>
    <p:sldId id="693" r:id="rId470"/>
    <p:sldId id="689" r:id="rId471"/>
    <p:sldId id="690" r:id="rId472"/>
    <p:sldId id="694" r:id="rId473"/>
    <p:sldId id="695" r:id="rId474"/>
    <p:sldId id="696" r:id="rId475"/>
    <p:sldId id="697" r:id="rId476"/>
    <p:sldId id="698" r:id="rId477"/>
    <p:sldId id="1338" r:id="rId478"/>
    <p:sldId id="699" r:id="rId479"/>
    <p:sldId id="700" r:id="rId480"/>
    <p:sldId id="707" r:id="rId481"/>
    <p:sldId id="701" r:id="rId482"/>
    <p:sldId id="702" r:id="rId483"/>
    <p:sldId id="703" r:id="rId484"/>
    <p:sldId id="704" r:id="rId485"/>
    <p:sldId id="1130" r:id="rId486"/>
    <p:sldId id="705" r:id="rId487"/>
    <p:sldId id="708" r:id="rId488"/>
    <p:sldId id="1089" r:id="rId489"/>
    <p:sldId id="864" r:id="rId490"/>
    <p:sldId id="709" r:id="rId491"/>
    <p:sldId id="710" r:id="rId492"/>
    <p:sldId id="711" r:id="rId493"/>
    <p:sldId id="712" r:id="rId494"/>
    <p:sldId id="713" r:id="rId495"/>
    <p:sldId id="714" r:id="rId496"/>
    <p:sldId id="715" r:id="rId497"/>
    <p:sldId id="716" r:id="rId498"/>
    <p:sldId id="717" r:id="rId499"/>
    <p:sldId id="718" r:id="rId500"/>
    <p:sldId id="719" r:id="rId501"/>
    <p:sldId id="720" r:id="rId502"/>
    <p:sldId id="721" r:id="rId503"/>
    <p:sldId id="722" r:id="rId504"/>
    <p:sldId id="723" r:id="rId505"/>
    <p:sldId id="724" r:id="rId506"/>
    <p:sldId id="725" r:id="rId507"/>
    <p:sldId id="726" r:id="rId508"/>
    <p:sldId id="727" r:id="rId509"/>
    <p:sldId id="728" r:id="rId510"/>
    <p:sldId id="729" r:id="rId511"/>
    <p:sldId id="730" r:id="rId512"/>
    <p:sldId id="731" r:id="rId513"/>
    <p:sldId id="732" r:id="rId514"/>
    <p:sldId id="733" r:id="rId515"/>
    <p:sldId id="734" r:id="rId516"/>
    <p:sldId id="735" r:id="rId517"/>
    <p:sldId id="736" r:id="rId518"/>
    <p:sldId id="737" r:id="rId519"/>
    <p:sldId id="738" r:id="rId520"/>
    <p:sldId id="739" r:id="rId521"/>
    <p:sldId id="740" r:id="rId522"/>
    <p:sldId id="741" r:id="rId523"/>
    <p:sldId id="742" r:id="rId524"/>
    <p:sldId id="743" r:id="rId525"/>
    <p:sldId id="744" r:id="rId526"/>
    <p:sldId id="745" r:id="rId527"/>
    <p:sldId id="746" r:id="rId528"/>
    <p:sldId id="747" r:id="rId529"/>
    <p:sldId id="748" r:id="rId530"/>
    <p:sldId id="749" r:id="rId531"/>
    <p:sldId id="750" r:id="rId532"/>
    <p:sldId id="751" r:id="rId533"/>
    <p:sldId id="752" r:id="rId534"/>
    <p:sldId id="753" r:id="rId535"/>
    <p:sldId id="754" r:id="rId536"/>
    <p:sldId id="755" r:id="rId537"/>
    <p:sldId id="756" r:id="rId538"/>
    <p:sldId id="757" r:id="rId539"/>
    <p:sldId id="758" r:id="rId540"/>
    <p:sldId id="759" r:id="rId541"/>
    <p:sldId id="760" r:id="rId542"/>
    <p:sldId id="761" r:id="rId543"/>
    <p:sldId id="762" r:id="rId544"/>
    <p:sldId id="763" r:id="rId545"/>
    <p:sldId id="764" r:id="rId546"/>
    <p:sldId id="765" r:id="rId547"/>
    <p:sldId id="766" r:id="rId548"/>
    <p:sldId id="767" r:id="rId549"/>
    <p:sldId id="768" r:id="rId550"/>
    <p:sldId id="769" r:id="rId551"/>
    <p:sldId id="770" r:id="rId552"/>
    <p:sldId id="771" r:id="rId553"/>
    <p:sldId id="772" r:id="rId554"/>
    <p:sldId id="773" r:id="rId555"/>
    <p:sldId id="774" r:id="rId556"/>
    <p:sldId id="775" r:id="rId557"/>
    <p:sldId id="776" r:id="rId558"/>
    <p:sldId id="777" r:id="rId559"/>
    <p:sldId id="778" r:id="rId560"/>
    <p:sldId id="779" r:id="rId561"/>
    <p:sldId id="780" r:id="rId562"/>
    <p:sldId id="781" r:id="rId563"/>
    <p:sldId id="782" r:id="rId564"/>
    <p:sldId id="783" r:id="rId565"/>
    <p:sldId id="784" r:id="rId566"/>
    <p:sldId id="785" r:id="rId567"/>
    <p:sldId id="786" r:id="rId568"/>
    <p:sldId id="787" r:id="rId569"/>
    <p:sldId id="788" r:id="rId570"/>
    <p:sldId id="789" r:id="rId571"/>
    <p:sldId id="790" r:id="rId572"/>
    <p:sldId id="791" r:id="rId573"/>
    <p:sldId id="792" r:id="rId574"/>
    <p:sldId id="793" r:id="rId575"/>
    <p:sldId id="794" r:id="rId576"/>
    <p:sldId id="795" r:id="rId577"/>
    <p:sldId id="796" r:id="rId578"/>
    <p:sldId id="797" r:id="rId579"/>
    <p:sldId id="798" r:id="rId580"/>
    <p:sldId id="799" r:id="rId581"/>
    <p:sldId id="800" r:id="rId582"/>
    <p:sldId id="1339" r:id="rId583"/>
    <p:sldId id="1340" r:id="rId584"/>
    <p:sldId id="801" r:id="rId585"/>
    <p:sldId id="802" r:id="rId586"/>
    <p:sldId id="803" r:id="rId587"/>
    <p:sldId id="804" r:id="rId588"/>
    <p:sldId id="805" r:id="rId589"/>
    <p:sldId id="806" r:id="rId590"/>
    <p:sldId id="807" r:id="rId591"/>
    <p:sldId id="808" r:id="rId592"/>
    <p:sldId id="809" r:id="rId593"/>
    <p:sldId id="810" r:id="rId594"/>
    <p:sldId id="811" r:id="rId595"/>
    <p:sldId id="812" r:id="rId596"/>
    <p:sldId id="813" r:id="rId597"/>
    <p:sldId id="814" r:id="rId598"/>
    <p:sldId id="815" r:id="rId599"/>
    <p:sldId id="816" r:id="rId600"/>
    <p:sldId id="817" r:id="rId601"/>
    <p:sldId id="818" r:id="rId602"/>
    <p:sldId id="819" r:id="rId603"/>
    <p:sldId id="820" r:id="rId604"/>
    <p:sldId id="821" r:id="rId605"/>
    <p:sldId id="822" r:id="rId606"/>
    <p:sldId id="823" r:id="rId607"/>
    <p:sldId id="824" r:id="rId608"/>
    <p:sldId id="825" r:id="rId609"/>
    <p:sldId id="826" r:id="rId610"/>
    <p:sldId id="827" r:id="rId611"/>
    <p:sldId id="828" r:id="rId612"/>
    <p:sldId id="829" r:id="rId613"/>
    <p:sldId id="830" r:id="rId614"/>
    <p:sldId id="831" r:id="rId615"/>
    <p:sldId id="832" r:id="rId616"/>
    <p:sldId id="833" r:id="rId617"/>
    <p:sldId id="834" r:id="rId618"/>
    <p:sldId id="835" r:id="rId619"/>
    <p:sldId id="836" r:id="rId620"/>
    <p:sldId id="837" r:id="rId621"/>
    <p:sldId id="838" r:id="rId622"/>
    <p:sldId id="839" r:id="rId623"/>
    <p:sldId id="840" r:id="rId624"/>
    <p:sldId id="841" r:id="rId625"/>
    <p:sldId id="842" r:id="rId626"/>
    <p:sldId id="843" r:id="rId627"/>
    <p:sldId id="844" r:id="rId628"/>
    <p:sldId id="845" r:id="rId629"/>
    <p:sldId id="863" r:id="rId630"/>
    <p:sldId id="865" r:id="rId631"/>
    <p:sldId id="846" r:id="rId632"/>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353"/>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 id="596"/>
            <p14:sldId id="597"/>
            <p14:sldId id="598"/>
            <p14:sldId id="599"/>
            <p14:sldId id="602"/>
            <p14:sldId id="1356"/>
            <p14:sldId id="604"/>
            <p14:sldId id="605"/>
            <p14:sldId id="606"/>
            <p14:sldId id="607"/>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294"/>
            <p14:sldId id="295"/>
            <p14:sldId id="296"/>
            <p14:sldId id="297"/>
            <p14:sldId id="298"/>
            <p14:sldId id="302"/>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1382"/>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393"/>
            <p14:sldId id="394"/>
            <p14:sldId id="395"/>
            <p14:sldId id="397"/>
            <p14:sldId id="398"/>
            <p14:sldId id="402"/>
            <p14:sldId id="1357"/>
            <p14:sldId id="403"/>
            <p14:sldId id="404"/>
            <p14:sldId id="405"/>
            <p14:sldId id="406"/>
            <p14:sldId id="413"/>
            <p14:sldId id="414"/>
            <p14:sldId id="415"/>
            <p14:sldId id="416"/>
            <p14:sldId id="417"/>
            <p14:sldId id="418"/>
            <p14:sldId id="419"/>
            <p14:sldId id="420"/>
            <p14:sldId id="421"/>
            <p14:sldId id="1113"/>
            <p14:sldId id="1211"/>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1358"/>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1354"/>
            <p14:sldId id="498"/>
            <p14:sldId id="499"/>
            <p14:sldId id="500"/>
            <p14:sldId id="501"/>
            <p14:sldId id="1196"/>
            <p14:sldId id="502"/>
            <p14:sldId id="504"/>
            <p14:sldId id="505"/>
            <p14:sldId id="506"/>
            <p14:sldId id="507"/>
            <p14:sldId id="508"/>
            <p14:sldId id="1274"/>
            <p14:sldId id="509"/>
            <p14:sldId id="510"/>
            <p14:sldId id="1197"/>
            <p14:sldId id="511"/>
            <p14:sldId id="512"/>
            <p14:sldId id="513"/>
            <p14:sldId id="1198"/>
            <p14:sldId id="1355"/>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689"/>
            <p14:sldId id="690"/>
            <p14:sldId id="694"/>
            <p14:sldId id="695"/>
            <p14:sldId id="696"/>
            <p14:sldId id="697"/>
            <p14:sldId id="698"/>
            <p14:sldId id="13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1E92"/>
    <a:srgbClr val="006C86"/>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6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notesMaster" Target="notesMasters/notesMaster1.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presProps" Target="presProps.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636" Type="http://schemas.openxmlformats.org/officeDocument/2006/relationships/viewProps" Target="viewProps.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tableStyles" Target="tableStyle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commentAuthors" Target="commentAuthor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5/16/2021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120</a:t>
            </a:fld>
            <a:endParaRPr lang="en-US"/>
          </a:p>
        </p:txBody>
      </p:sp>
    </p:spTree>
    <p:extLst>
      <p:ext uri="{BB962C8B-B14F-4D97-AF65-F5344CB8AC3E}">
        <p14:creationId xmlns:p14="http://schemas.microsoft.com/office/powerpoint/2010/main" val="3155359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133</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135</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232</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234</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247</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249</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a:t>
            </a:fld>
            <a:endParaRPr lang="en-US"/>
          </a:p>
        </p:txBody>
      </p:sp>
    </p:spTree>
    <p:extLst>
      <p:ext uri="{BB962C8B-B14F-4D97-AF65-F5344CB8AC3E}">
        <p14:creationId xmlns:p14="http://schemas.microsoft.com/office/powerpoint/2010/main" val="2964003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325</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331</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338</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87</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343</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346</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388</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399</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610</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104</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110</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112</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119</a:t>
            </a:fld>
            <a:endParaRPr lang="en-US"/>
          </a:p>
        </p:txBody>
      </p:sp>
    </p:spTree>
    <p:extLst>
      <p:ext uri="{BB962C8B-B14F-4D97-AF65-F5344CB8AC3E}">
        <p14:creationId xmlns:p14="http://schemas.microsoft.com/office/powerpoint/2010/main" val="3659730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5/16/2021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5/16/2021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5/16/2021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5/16/2021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5/16/2021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5/16/2021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5/16/2021</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5/16/2021</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5/16/2021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5/16/2021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8.png"/></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2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1.jpeg"/><Relationship Id="rId4" Type="http://schemas.openxmlformats.org/officeDocument/2006/relationships/image" Target="../media/image85.png"/><Relationship Id="rId9" Type="http://schemas.openxmlformats.org/officeDocument/2006/relationships/image" Target="../media/image90.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32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6.png"/></Relationships>
</file>

<file path=ppt/slides/_rels/slide33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5.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jpeg"/></Relationships>
</file>

<file path=ppt/slides/_rels/slide3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6.png"/><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4.png"/><Relationship Id="rId4" Type="http://schemas.openxmlformats.org/officeDocument/2006/relationships/image" Target="../media/image123.png"/></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4.png"/></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4.png"/></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86.xml.rels><?xml version="1.0" encoding="UTF-8" standalone="yes"?>
<Relationships xmlns="http://schemas.openxmlformats.org/package/2006/relationships"><Relationship Id="rId3" Type="http://schemas.openxmlformats.org/officeDocument/2006/relationships/image" Target="../media/image150.gif"/><Relationship Id="rId2" Type="http://schemas.openxmlformats.org/officeDocument/2006/relationships/image" Target="../media/image149.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57.svg"/><Relationship Id="rId2" Type="http://schemas.openxmlformats.org/officeDocument/2006/relationships/image" Target="../media/image15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jpe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jpeg"/><Relationship Id="rId2" Type="http://schemas.openxmlformats.org/officeDocument/2006/relationships/image" Target="../media/image163.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3" Type="http://schemas.openxmlformats.org/officeDocument/2006/relationships/image" Target="../media/image150.gif"/><Relationship Id="rId2" Type="http://schemas.openxmlformats.org/officeDocument/2006/relationships/image" Target="../media/image149.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7.png"/></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8.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4308"/>
            <a:chOff x="7129861" y="4077606"/>
            <a:chExt cx="11546462" cy="4884944"/>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90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D2655AE-9A58-44F8-9F1E-CE6670F7D6C4}"/>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16" y="1676059"/>
            <a:ext cx="11735776" cy="4920880"/>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40D11B51-801E-4BC7-92C5-9E8A68F6D7B1}"/>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Rectangle 21">
            <a:extLst>
              <a:ext uri="{FF2B5EF4-FFF2-40B4-BE49-F238E27FC236}">
                <a16:creationId xmlns:a16="http://schemas.microsoft.com/office/drawing/2014/main" id="{EE074D92-1687-4AF5-AC14-2C8EEE621A6B}"/>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Tree>
    <p:extLst>
      <p:ext uri="{BB962C8B-B14F-4D97-AF65-F5344CB8AC3E}">
        <p14:creationId xmlns:p14="http://schemas.microsoft.com/office/powerpoint/2010/main" val="27681543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127520" y="1349068"/>
            <a:ext cx="6016358"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8" y="1557036"/>
            <a:ext cx="6048671" cy="1754326"/>
          </a:xfrm>
          <a:prstGeom prst="rect">
            <a:avLst/>
          </a:prstGeom>
        </p:spPr>
        <p:txBody>
          <a:bodyPr wrap="square">
            <a:spAutoFit/>
          </a:bodyPr>
          <a:lstStyle/>
          <a:p>
            <a:r>
              <a:rPr lang="en-US" dirty="0">
                <a:latin typeface="Palatino Linotype" pitchFamily="18" charset="0"/>
              </a:rPr>
              <a:t>1 Rajan MG Road Pune MH 34500</a:t>
            </a:r>
          </a:p>
          <a:p>
            <a:r>
              <a:rPr lang="en-US" dirty="0">
                <a:latin typeface="Palatino Linotype" pitchFamily="18" charset="0"/>
              </a:rPr>
              <a:t>2 Rahul Patil SSG Lane Pune MH 54000</a:t>
            </a:r>
          </a:p>
          <a:p>
            <a:r>
              <a:rPr lang="en-US" dirty="0">
                <a:latin typeface="Palatino Linotype" pitchFamily="18" charset="0"/>
              </a:rPr>
              <a:t>3 Suraj Raj Kiran </a:t>
            </a:r>
            <a:r>
              <a:rPr lang="en-IN" dirty="0">
                <a:latin typeface="Palatino Linotype" pitchFamily="18" charset="0"/>
              </a:rPr>
              <a:t>Deccan Gymkhana </a:t>
            </a:r>
            <a:r>
              <a:rPr lang="en-US" dirty="0">
                <a:latin typeface="Palatino Linotype" pitchFamily="18" charset="0"/>
              </a:rPr>
              <a:t>Pune MH 22000</a:t>
            </a:r>
          </a:p>
          <a:p>
            <a:endParaRPr lang="en-US" dirty="0">
              <a:latin typeface="Palatino Linotype" pitchFamily="18" charset="0"/>
            </a:endParaRPr>
          </a:p>
          <a:p>
            <a:r>
              <a:rPr lang="en-US" dirty="0">
                <a:latin typeface="Palatino Linotype" pitchFamily="18" charset="0"/>
              </a:rPr>
              <a:t>4, S M Kumar, Mg Road Pune MH, 32000</a:t>
            </a:r>
          </a:p>
          <a:p>
            <a:r>
              <a:rPr lang="en-US"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6">
                    <a:lumMod val="50000"/>
                  </a:schemeClr>
                </a:solidFill>
                <a:latin typeface="Liberation Mono"/>
                <a:ea typeface="Verdana" panose="020B0604030504040204" pitchFamily="34" charset="0"/>
                <a:cs typeface="Arial" panose="020B0604020202020204" pitchFamily="34" charset="0"/>
              </a:rPr>
              <a:t>constraint</a:t>
            </a:r>
            <a:r>
              <a:rPr lang="en-IN" dirty="0">
                <a:latin typeface="Liberation Mono"/>
                <a:ea typeface="Verdana" panose="020B0604030504040204" pitchFamily="34" charset="0"/>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.json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.json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564596332"/>
              </p:ext>
            </p:extLst>
          </p:nvPr>
        </p:nvGraphicFramePr>
        <p:xfrm>
          <a:off x="228570" y="242316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406671515"/>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460035"/>
              </p:ext>
            </p:extLst>
          </p:nvPr>
        </p:nvGraphicFramePr>
        <p:xfrm>
          <a:off x="228570" y="1639064"/>
          <a:ext cx="11657082" cy="109728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batchID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(`batchID`) REFERENCES `course_batches`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62917"/>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a:t>
            </a:r>
            <a:r>
              <a:rPr lang="en-IN" dirty="0">
                <a:latin typeface="Liberation Mono"/>
                <a:cs typeface="Arial" panose="020B0604020202020204" pitchFamily="34" charset="0"/>
              </a:rPr>
              <a:t>_</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increment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a:t>
            </a:r>
            <a:r>
              <a:rPr lang="en-US" sz="2000" dirty="0">
                <a:latin typeface="Palatino Linotype" panose="02040502050505030304" pitchFamily="18" charset="0"/>
              </a:rPr>
              <a:t>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215991"/>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retain Identity and reset to the seed </a:t>
            </a:r>
            <a:r>
              <a:rPr lang="en-IN" dirty="0">
                <a:solidFill>
                  <a:srgbClr val="00B050"/>
                </a:solidFill>
                <a:latin typeface="Palatino Linotype" panose="02040502050505030304" pitchFamily="18" charset="0"/>
                <a:cs typeface="Arial" panose="020B0604020202020204" pitchFamily="34" charset="0"/>
              </a:rPr>
              <a:t>(start value) </a:t>
            </a:r>
            <a:r>
              <a:rPr lang="en-IN"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34638792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98585383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FF0000"/>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91648709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cannot apply INSERT, DELETE and UPDATE on complex view directly.</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1155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3573016"/>
            <a:ext cx="8836898" cy="6857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15" y="4224909"/>
            <a:ext cx="4740873" cy="258498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218" y="4639359"/>
            <a:ext cx="6468840"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407315" y="680293"/>
            <a:ext cx="11663777" cy="28927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pic>
        <p:nvPicPr>
          <p:cNvPr id="6" name="Picture 5">
            <a:extLst>
              <a:ext uri="{FF2B5EF4-FFF2-40B4-BE49-F238E27FC236}">
                <a16:creationId xmlns:a16="http://schemas.microsoft.com/office/drawing/2014/main" id="{8E30C268-1C8F-43AF-B503-51A5813A77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81714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414"/>
            <a:ext cx="12190413" cy="4093428"/>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3789040"/>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BBA007F2-F22F-4FE8-8748-1C9E6B7BD420}"/>
              </a:ext>
            </a:extLst>
          </p:cNvPr>
          <p:cNvSpPr/>
          <p:nvPr/>
        </p:nvSpPr>
        <p:spPr>
          <a:xfrm>
            <a:off x="406573" y="836712"/>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X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(X-1) or (X+1).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75852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11" name="Table 10">
            <a:extLst>
              <a:ext uri="{FF2B5EF4-FFF2-40B4-BE49-F238E27FC236}">
                <a16:creationId xmlns:a16="http://schemas.microsoft.com/office/drawing/2014/main" id="{C32C0C26-A027-4DB1-8D7B-E2D481DCBEE1}"/>
              </a:ext>
            </a:extLst>
          </p:cNvPr>
          <p:cNvGraphicFramePr>
            <a:graphicFrameLocks noGrp="1"/>
          </p:cNvGraphicFramePr>
          <p:nvPr>
            <p:extLst>
              <p:ext uri="{D42A27DB-BD31-4B8C-83A1-F6EECF244321}">
                <p14:modId xmlns:p14="http://schemas.microsoft.com/office/powerpoint/2010/main" val="1741081656"/>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ABC</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12" name="Rectangle 11">
            <a:extLst>
              <a:ext uri="{FF2B5EF4-FFF2-40B4-BE49-F238E27FC236}">
                <a16:creationId xmlns:a16="http://schemas.microsoft.com/office/drawing/2014/main" id="{4060082E-1AF8-40B9-AACC-6B14F5FE9746}"/>
              </a:ext>
            </a:extLst>
          </p:cNvPr>
          <p:cNvSpPr/>
          <p:nvPr/>
        </p:nvSpPr>
        <p:spPr>
          <a:xfrm>
            <a:off x="191344" y="3480984"/>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itle 1">
            <a:extLst>
              <a:ext uri="{FF2B5EF4-FFF2-40B4-BE49-F238E27FC236}">
                <a16:creationId xmlns:a16="http://schemas.microsoft.com/office/drawing/2014/main" id="{CB6BD116-E5F0-45F4-8939-0A2FDFB08E61}"/>
              </a:ext>
            </a:extLst>
          </p:cNvPr>
          <p:cNvSpPr txBox="1">
            <a:spLocks/>
          </p:cNvSpPr>
          <p:nvPr/>
        </p:nvSpPr>
        <p:spPr>
          <a:xfrm>
            <a:off x="1676400" y="258660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0" name="Rectangle 9">
            <a:extLst>
              <a:ext uri="{FF2B5EF4-FFF2-40B4-BE49-F238E27FC236}">
                <a16:creationId xmlns:a16="http://schemas.microsoft.com/office/drawing/2014/main" id="{BE218FE8-4BE7-4035-939F-803FA022FB16}"/>
              </a:ext>
            </a:extLst>
          </p:cNvPr>
          <p:cNvSpPr/>
          <p:nvPr/>
        </p:nvSpPr>
        <p:spPr>
          <a:xfrm>
            <a:off x="1676400" y="100117"/>
            <a:ext cx="10395471"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11" name="Rectangle 10">
            <a:extLst>
              <a:ext uri="{FF2B5EF4-FFF2-40B4-BE49-F238E27FC236}">
                <a16:creationId xmlns:a16="http://schemas.microsoft.com/office/drawing/2014/main" id="{62B6BF91-0EA8-49EB-B1C2-2758FDC6F653}"/>
              </a:ext>
            </a:extLst>
          </p:cNvPr>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D5153F2B-1B22-4857-9795-B7B7D6D0124A}"/>
              </a:ext>
            </a:extLst>
          </p:cNvPr>
          <p:cNvSpPr txBox="1"/>
          <p:nvPr/>
        </p:nvSpPr>
        <p:spPr>
          <a:xfrm>
            <a:off x="224244" y="328498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t>
            </a:r>
            <a:r>
              <a:rPr lang="en-US" dirty="0" err="1">
                <a:latin typeface="Liberation Mono"/>
              </a:rPr>
              <a:t>a.isactive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7A8D6305-547D-4FCD-A727-D7D9EE2B975F}"/>
              </a:ext>
            </a:extLst>
          </p:cNvPr>
          <p:cNvSpPr txBox="1"/>
          <p:nvPr/>
        </p:nvSpPr>
        <p:spPr>
          <a:xfrm>
            <a:off x="2292319" y="4795170"/>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F8DF1F23-02C7-4B63-8DCE-25C9A5C2E129}"/>
              </a:ext>
            </a:extLst>
          </p:cNvPr>
          <p:cNvSpPr txBox="1"/>
          <p:nvPr/>
        </p:nvSpPr>
        <p:spPr>
          <a:xfrm>
            <a:off x="407368" y="4797152"/>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sp>
        <p:nvSpPr>
          <p:cNvPr id="15" name="TextBox 14">
            <a:extLst>
              <a:ext uri="{FF2B5EF4-FFF2-40B4-BE49-F238E27FC236}">
                <a16:creationId xmlns:a16="http://schemas.microsoft.com/office/drawing/2014/main" id="{C8048874-D4E7-4C6D-B17D-16FAD97E4A8D}"/>
              </a:ext>
            </a:extLst>
          </p:cNvPr>
          <p:cNvSpPr txBox="1"/>
          <p:nvPr/>
        </p:nvSpPr>
        <p:spPr>
          <a:xfrm>
            <a:off x="407368" y="44998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Tree>
    <p:extLst>
      <p:ext uri="{BB962C8B-B14F-4D97-AF65-F5344CB8AC3E}">
        <p14:creationId xmlns:p14="http://schemas.microsoft.com/office/powerpoint/2010/main" val="428056077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8BA6E186-04C6-4FFE-AEDC-D397D6200127}"/>
              </a:ext>
            </a:extLst>
          </p:cNvPr>
          <p:cNvSpPr/>
          <p:nvPr/>
        </p:nvSpPr>
        <p:spPr>
          <a:xfrm>
            <a:off x="406574" y="5478904"/>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B249E230-A989-49D6-971C-8BEBBB0330E6}"/>
              </a:ext>
            </a:extLst>
          </p:cNvPr>
          <p:cNvSpPr/>
          <p:nvPr/>
        </p:nvSpPr>
        <p:spPr>
          <a:xfrm>
            <a:off x="263351" y="2377911"/>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89377027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400110"/>
          </a:xfrm>
          <a:prstGeom prst="rect">
            <a:avLst/>
          </a:prstGeom>
          <a:noFill/>
        </p:spPr>
        <p:txBody>
          <a:bodyPr wrap="square">
            <a:spAutoFit/>
          </a:bodyPr>
          <a:lstStyle/>
          <a:p>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1" dirty="0">
                <a:solidFill>
                  <a:srgbClr val="000000"/>
                </a:solidFill>
                <a:effectLst/>
                <a:latin typeface="Liberation Mono"/>
              </a:rPr>
              <a:t>table_name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ORDER</a:t>
            </a:r>
            <a:r>
              <a:rPr lang="en-US" sz="2000" b="0" i="0" dirty="0">
                <a:solidFill>
                  <a:srgbClr val="000000"/>
                </a:solidFill>
                <a:effectLst/>
                <a:latin typeface="Liberation Mono"/>
              </a:rPr>
              <a:t> </a:t>
            </a:r>
            <a:r>
              <a:rPr lang="en-US" sz="2000" b="0" i="0" dirty="0">
                <a:solidFill>
                  <a:srgbClr val="0077AA"/>
                </a:solidFill>
                <a:effectLst/>
                <a:latin typeface="Liberation Mono"/>
              </a:rPr>
              <a:t>BY</a:t>
            </a:r>
            <a:r>
              <a:rPr lang="en-US" sz="2000" b="0" i="0" dirty="0">
                <a:solidFill>
                  <a:srgbClr val="000000"/>
                </a:solidFill>
                <a:effectLst/>
                <a:latin typeface="Liberation Mono"/>
              </a:rPr>
              <a:t> </a:t>
            </a:r>
            <a:r>
              <a:rPr lang="en-US" sz="2000" b="0" i="1" dirty="0">
                <a:solidFill>
                  <a:srgbClr val="000000"/>
                </a:solidFill>
                <a:effectLst/>
                <a:latin typeface="Liberation Mono"/>
              </a:rPr>
              <a:t>column_name</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LIMIT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OFFSET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999999"/>
                </a:solidFill>
                <a:effectLst/>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2031061"/>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373" y="3143907"/>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3" name="Rectangle 2">
            <a:extLst>
              <a:ext uri="{FF2B5EF4-FFF2-40B4-BE49-F238E27FC236}">
                <a16:creationId xmlns:a16="http://schemas.microsoft.com/office/drawing/2014/main" id="{90531503-E618-4AC9-A90B-0D2941139990}"/>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6">
                    <a:lumMod val="75000"/>
                  </a:schemeClr>
                </a:solidFill>
                <a:latin typeface="Liberation Mono"/>
                <a:cs typeface="Arial" panose="020B0604020202020204" pitchFamily="34" charset="0"/>
              </a:rPr>
              <a:t>modifiers</a:t>
            </a:r>
            <a:endParaRPr lang="en-US" sz="2000" b="1" dirty="0">
              <a:solidFill>
                <a:schemeClr val="accent6">
                  <a:lumMod val="75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t>
            </a:r>
            <a:r>
              <a:rPr lang="en-US" sz="2000" dirty="0">
                <a:solidFill>
                  <a:srgbClr val="0077AA"/>
                </a:solidFill>
                <a:latin typeface="Liberation Mono"/>
                <a:cs typeface="Arial" panose="020B0604020202020204" pitchFamily="34" charset="0"/>
              </a:rPr>
              <a:t>WITH</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ROLLUP</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14EC308-09C7-4BE9-B5DC-7B2D9157E858}"/>
              </a:ext>
            </a:extLst>
          </p:cNvPr>
          <p:cNvSpPr/>
          <p:nvPr/>
        </p:nvSpPr>
        <p:spPr>
          <a:xfrm>
            <a:off x="370570" y="1843856"/>
            <a:ext cx="5832648"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3" name="TextBox 12">
            <a:extLst>
              <a:ext uri="{FF2B5EF4-FFF2-40B4-BE49-F238E27FC236}">
                <a16:creationId xmlns:a16="http://schemas.microsoft.com/office/drawing/2014/main" id="{DFE4AE10-3EE7-41C8-91BF-8674034C6ED2}"/>
              </a:ext>
            </a:extLst>
          </p:cNvPr>
          <p:cNvSpPr txBox="1"/>
          <p:nvPr/>
        </p:nvSpPr>
        <p:spPr>
          <a:xfrm>
            <a:off x="5639494" y="1847833"/>
            <a:ext cx="6096000"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41694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22" y="672345"/>
            <a:ext cx="8836898" cy="369284"/>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21" y="1269042"/>
            <a:ext cx="10322336" cy="967831"/>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
        <p:nvSpPr>
          <p:cNvPr id="23" name="Rectangle 22">
            <a:extLst>
              <a:ext uri="{FF2B5EF4-FFF2-40B4-BE49-F238E27FC236}">
                <a16:creationId xmlns:a16="http://schemas.microsoft.com/office/drawing/2014/main" id="{CE23E282-477F-42D8-83FF-B8A11994A385}"/>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pic>
        <p:nvPicPr>
          <p:cNvPr id="24" name="Picture 23">
            <a:extLst>
              <a:ext uri="{FF2B5EF4-FFF2-40B4-BE49-F238E27FC236}">
                <a16:creationId xmlns:a16="http://schemas.microsoft.com/office/drawing/2014/main" id="{4B71EA0C-358E-4B90-9F96-EBA08617AE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3" name="Group 2">
            <a:extLst>
              <a:ext uri="{FF2B5EF4-FFF2-40B4-BE49-F238E27FC236}">
                <a16:creationId xmlns:a16="http://schemas.microsoft.com/office/drawing/2014/main" id="{347264FA-0172-437F-BB90-8077FD6B3FEA}"/>
              </a:ext>
            </a:extLst>
          </p:cNvPr>
          <p:cNvGrpSpPr/>
          <p:nvPr/>
        </p:nvGrpSpPr>
        <p:grpSpPr>
          <a:xfrm>
            <a:off x="690540" y="3006395"/>
            <a:ext cx="10544375" cy="3446941"/>
            <a:chOff x="690540" y="3006395"/>
            <a:chExt cx="10544375" cy="3446941"/>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540" y="3006395"/>
              <a:ext cx="10542912" cy="1502584"/>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5" name="Group 24">
              <a:extLst>
                <a:ext uri="{FF2B5EF4-FFF2-40B4-BE49-F238E27FC236}">
                  <a16:creationId xmlns:a16="http://schemas.microsoft.com/office/drawing/2014/main" id="{5F85D2D2-2E1C-4A01-90F8-0D686504C7B2}"/>
                </a:ext>
              </a:extLst>
            </p:cNvPr>
            <p:cNvGrpSpPr/>
            <p:nvPr/>
          </p:nvGrpSpPr>
          <p:grpSpPr>
            <a:xfrm>
              <a:off x="690630" y="4950556"/>
              <a:ext cx="10544285" cy="1502780"/>
              <a:chOff x="690630" y="1745011"/>
              <a:chExt cx="10544285" cy="1502780"/>
            </a:xfrm>
          </p:grpSpPr>
          <p:grpSp>
            <p:nvGrpSpPr>
              <p:cNvPr id="44" name="Group 43">
                <a:extLst>
                  <a:ext uri="{FF2B5EF4-FFF2-40B4-BE49-F238E27FC236}">
                    <a16:creationId xmlns:a16="http://schemas.microsoft.com/office/drawing/2014/main" id="{41321BEA-C00D-4686-8433-926966A07043}"/>
                  </a:ext>
                </a:extLst>
              </p:cNvPr>
              <p:cNvGrpSpPr/>
              <p:nvPr/>
            </p:nvGrpSpPr>
            <p:grpSpPr>
              <a:xfrm>
                <a:off x="690630" y="1783237"/>
                <a:ext cx="8956920" cy="1357731"/>
                <a:chOff x="262933" y="1548086"/>
                <a:chExt cx="8956920" cy="1357731"/>
              </a:xfrm>
            </p:grpSpPr>
            <p:sp>
              <p:nvSpPr>
                <p:cNvPr id="47" name="Rectangle 46">
                  <a:extLst>
                    <a:ext uri="{FF2B5EF4-FFF2-40B4-BE49-F238E27FC236}">
                      <a16:creationId xmlns:a16="http://schemas.microsoft.com/office/drawing/2014/main" id="{3C175689-6C3B-40C5-B1F0-7871AD3330C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id="{0727093B-BF97-49F1-BC78-C846DAF56C21}"/>
                    </a:ext>
                  </a:extLst>
                </p:cNvPr>
                <p:cNvGrpSpPr/>
                <p:nvPr/>
              </p:nvGrpSpPr>
              <p:grpSpPr>
                <a:xfrm>
                  <a:off x="1651832" y="1600839"/>
                  <a:ext cx="7568021" cy="1296144"/>
                  <a:chOff x="31591" y="1556792"/>
                  <a:chExt cx="7568021" cy="1296144"/>
                </a:xfrm>
              </p:grpSpPr>
              <p:grpSp>
                <p:nvGrpSpPr>
                  <p:cNvPr id="54" name="Group 53">
                    <a:extLst>
                      <a:ext uri="{FF2B5EF4-FFF2-40B4-BE49-F238E27FC236}">
                        <a16:creationId xmlns:a16="http://schemas.microsoft.com/office/drawing/2014/main" id="{8EB7E4D7-5F7F-4BF3-9780-328696405EC0}"/>
                      </a:ext>
                    </a:extLst>
                  </p:cNvPr>
                  <p:cNvGrpSpPr/>
                  <p:nvPr/>
                </p:nvGrpSpPr>
                <p:grpSpPr>
                  <a:xfrm>
                    <a:off x="669977" y="1556792"/>
                    <a:ext cx="6238644" cy="1296144"/>
                    <a:chOff x="669977" y="1556792"/>
                    <a:chExt cx="6238644" cy="1296144"/>
                  </a:xfrm>
                </p:grpSpPr>
                <p:sp>
                  <p:nvSpPr>
                    <p:cNvPr id="58" name="Rectangle 57">
                      <a:extLst>
                        <a:ext uri="{FF2B5EF4-FFF2-40B4-BE49-F238E27FC236}">
                          <a16:creationId xmlns:a16="http://schemas.microsoft.com/office/drawing/2014/main" id="{505988D3-2005-404E-9EAD-425A58C8FB3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97E0BAD5-063F-4E46-A43E-4BC0D9B30565}"/>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60" name="TextBox 59">
                      <a:extLst>
                        <a:ext uri="{FF2B5EF4-FFF2-40B4-BE49-F238E27FC236}">
                          <a16:creationId xmlns:a16="http://schemas.microsoft.com/office/drawing/2014/main" id="{434EDD8C-07EF-4880-BAF6-FF938C4B3D51}"/>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55" name="Arrow: Right 54">
                    <a:extLst>
                      <a:ext uri="{FF2B5EF4-FFF2-40B4-BE49-F238E27FC236}">
                        <a16:creationId xmlns:a16="http://schemas.microsoft.com/office/drawing/2014/main" id="{D6DDE4E1-273B-4285-A625-4973BABE4E38}"/>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Arrow: Right 55">
                    <a:extLst>
                      <a:ext uri="{FF2B5EF4-FFF2-40B4-BE49-F238E27FC236}">
                        <a16:creationId xmlns:a16="http://schemas.microsoft.com/office/drawing/2014/main" id="{B38EC3DE-8700-4FDD-B6B6-9B8531F926A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Arrow: Right 56">
                    <a:extLst>
                      <a:ext uri="{FF2B5EF4-FFF2-40B4-BE49-F238E27FC236}">
                        <a16:creationId xmlns:a16="http://schemas.microsoft.com/office/drawing/2014/main" id="{DCE80F6A-3AFF-49FF-9149-8DDA6FD5028A}"/>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9" name="Flowchart: Magnetic Disk 48">
                  <a:extLst>
                    <a:ext uri="{FF2B5EF4-FFF2-40B4-BE49-F238E27FC236}">
                      <a16:creationId xmlns:a16="http://schemas.microsoft.com/office/drawing/2014/main" id="{B0A9498C-2ABA-462D-B6CD-50615698F20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0" name="TextBox 49">
                  <a:extLst>
                    <a:ext uri="{FF2B5EF4-FFF2-40B4-BE49-F238E27FC236}">
                      <a16:creationId xmlns:a16="http://schemas.microsoft.com/office/drawing/2014/main" id="{408C2E37-9A73-4C53-B21B-6DE9C58D23A0}"/>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1D97790-729F-4619-A93C-CED0FA7A2862}"/>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2" name="TextBox 51">
                  <a:extLst>
                    <a:ext uri="{FF2B5EF4-FFF2-40B4-BE49-F238E27FC236}">
                      <a16:creationId xmlns:a16="http://schemas.microsoft.com/office/drawing/2014/main" id="{80EF8C47-F9AF-4E27-A2A2-AB9F4284678A}"/>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3" name="TextBox 52">
                  <a:extLst>
                    <a:ext uri="{FF2B5EF4-FFF2-40B4-BE49-F238E27FC236}">
                      <a16:creationId xmlns:a16="http://schemas.microsoft.com/office/drawing/2014/main" id="{9A2E329A-7777-4E08-A514-FB69F59E095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5" name="Oval 44">
                <a:extLst>
                  <a:ext uri="{FF2B5EF4-FFF2-40B4-BE49-F238E27FC236}">
                    <a16:creationId xmlns:a16="http://schemas.microsoft.com/office/drawing/2014/main" id="{3D740235-FC11-4E2A-BD6A-8F3F26D88A9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DE001F2A-F7E0-49EC-8CFD-11032807764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22141487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63003985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060848"/>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F980B1-F657-4295-BD07-EA5AE25632C3}"/>
              </a:ext>
            </a:extLst>
          </p:cNvPr>
          <p:cNvSpPr/>
          <p:nvPr/>
        </p:nvSpPr>
        <p:spPr>
          <a:xfrm>
            <a:off x="551312" y="827759"/>
            <a:ext cx="554389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57" y="3932990"/>
            <a:ext cx="11783098" cy="2375955"/>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539" y="1745230"/>
            <a:ext cx="10542913" cy="1502584"/>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4F32F01D-EA7A-41BB-86C5-49285C31900B}"/>
              </a:ext>
            </a:extLst>
          </p:cNvPr>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32" name="Picture 31">
            <a:extLst>
              <a:ext uri="{FF2B5EF4-FFF2-40B4-BE49-F238E27FC236}">
                <a16:creationId xmlns:a16="http://schemas.microsoft.com/office/drawing/2014/main" id="{96B12610-39EF-4926-9186-5F9148C46B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1880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181426" y="5248494"/>
            <a:ext cx="2665803"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6" name="Group 45">
            <a:extLst>
              <a:ext uri="{FF2B5EF4-FFF2-40B4-BE49-F238E27FC236}">
                <a16:creationId xmlns:a16="http://schemas.microsoft.com/office/drawing/2014/main" id="{DFE002CF-F26B-449B-B87B-968BBDAFB5D9}"/>
              </a:ext>
            </a:extLst>
          </p:cNvPr>
          <p:cNvGrpSpPr/>
          <p:nvPr/>
        </p:nvGrpSpPr>
        <p:grpSpPr>
          <a:xfrm>
            <a:off x="781056" y="774092"/>
            <a:ext cx="10548697" cy="1502780"/>
            <a:chOff x="781056" y="404664"/>
            <a:chExt cx="10548697" cy="1502780"/>
          </a:xfrm>
        </p:grpSpPr>
        <p:grpSp>
          <p:nvGrpSpPr>
            <p:cNvPr id="47" name="Group 46">
              <a:extLst>
                <a:ext uri="{FF2B5EF4-FFF2-40B4-BE49-F238E27FC236}">
                  <a16:creationId xmlns:a16="http://schemas.microsoft.com/office/drawing/2014/main" id="{EDE4EE54-E4BB-4FB7-9D88-272274021F91}"/>
                </a:ext>
              </a:extLst>
            </p:cNvPr>
            <p:cNvGrpSpPr/>
            <p:nvPr/>
          </p:nvGrpSpPr>
          <p:grpSpPr>
            <a:xfrm>
              <a:off x="781056" y="404664"/>
              <a:ext cx="10548697" cy="1502780"/>
              <a:chOff x="781056" y="404664"/>
              <a:chExt cx="10548697" cy="1502780"/>
            </a:xfrm>
          </p:grpSpPr>
          <p:grpSp>
            <p:nvGrpSpPr>
              <p:cNvPr id="49" name="Group 48">
                <a:extLst>
                  <a:ext uri="{FF2B5EF4-FFF2-40B4-BE49-F238E27FC236}">
                    <a16:creationId xmlns:a16="http://schemas.microsoft.com/office/drawing/2014/main" id="{A9034430-C18C-486F-B972-1DD56F15945B}"/>
                  </a:ext>
                </a:extLst>
              </p:cNvPr>
              <p:cNvGrpSpPr/>
              <p:nvPr/>
            </p:nvGrpSpPr>
            <p:grpSpPr>
              <a:xfrm>
                <a:off x="790238" y="404664"/>
                <a:ext cx="10539515" cy="1502780"/>
                <a:chOff x="695400" y="1745011"/>
                <a:chExt cx="10539515" cy="1502780"/>
              </a:xfrm>
            </p:grpSpPr>
            <p:grpSp>
              <p:nvGrpSpPr>
                <p:cNvPr id="51" name="Group 50">
                  <a:extLst>
                    <a:ext uri="{FF2B5EF4-FFF2-40B4-BE49-F238E27FC236}">
                      <a16:creationId xmlns:a16="http://schemas.microsoft.com/office/drawing/2014/main" id="{3B9A9B06-8E00-4404-9F16-BF62BD1D4B83}"/>
                    </a:ext>
                  </a:extLst>
                </p:cNvPr>
                <p:cNvGrpSpPr/>
                <p:nvPr/>
              </p:nvGrpSpPr>
              <p:grpSpPr>
                <a:xfrm>
                  <a:off x="695400" y="1835990"/>
                  <a:ext cx="8952150" cy="1304978"/>
                  <a:chOff x="267703" y="1600839"/>
                  <a:chExt cx="8952150" cy="1304978"/>
                </a:xfrm>
              </p:grpSpPr>
              <p:grpSp>
                <p:nvGrpSpPr>
                  <p:cNvPr id="54" name="Group 53">
                    <a:extLst>
                      <a:ext uri="{FF2B5EF4-FFF2-40B4-BE49-F238E27FC236}">
                        <a16:creationId xmlns:a16="http://schemas.microsoft.com/office/drawing/2014/main" id="{ADB71AF2-C04D-451B-86E2-8D1B6B7D32E8}"/>
                      </a:ext>
                    </a:extLst>
                  </p:cNvPr>
                  <p:cNvGrpSpPr/>
                  <p:nvPr/>
                </p:nvGrpSpPr>
                <p:grpSpPr>
                  <a:xfrm>
                    <a:off x="1651832" y="1600839"/>
                    <a:ext cx="7568021" cy="1296144"/>
                    <a:chOff x="31591" y="1556792"/>
                    <a:chExt cx="7568021" cy="1296144"/>
                  </a:xfrm>
                </p:grpSpPr>
                <p:grpSp>
                  <p:nvGrpSpPr>
                    <p:cNvPr id="59" name="Group 58">
                      <a:extLst>
                        <a:ext uri="{FF2B5EF4-FFF2-40B4-BE49-F238E27FC236}">
                          <a16:creationId xmlns:a16="http://schemas.microsoft.com/office/drawing/2014/main" id="{7222185F-ABBC-4CA3-9EE7-CFBBD3F7BBAC}"/>
                        </a:ext>
                      </a:extLst>
                    </p:cNvPr>
                    <p:cNvGrpSpPr/>
                    <p:nvPr/>
                  </p:nvGrpSpPr>
                  <p:grpSpPr>
                    <a:xfrm>
                      <a:off x="665207" y="1556792"/>
                      <a:ext cx="2741074" cy="1296144"/>
                      <a:chOff x="665207" y="1556792"/>
                      <a:chExt cx="2741074" cy="1296144"/>
                    </a:xfrm>
                  </p:grpSpPr>
                  <p:sp>
                    <p:nvSpPr>
                      <p:cNvPr id="63" name="Rectangle 62">
                        <a:extLst>
                          <a:ext uri="{FF2B5EF4-FFF2-40B4-BE49-F238E27FC236}">
                            <a16:creationId xmlns:a16="http://schemas.microsoft.com/office/drawing/2014/main" id="{47784338-FD11-4EEB-B563-BC38198049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AADE2AC8-9EC4-456B-A1B9-BECC31A40047}"/>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65" name="TextBox 64">
                        <a:extLst>
                          <a:ext uri="{FF2B5EF4-FFF2-40B4-BE49-F238E27FC236}">
                            <a16:creationId xmlns:a16="http://schemas.microsoft.com/office/drawing/2014/main" id="{9EC9B993-12CF-4AF2-B930-497C94BC78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60" name="Arrow: Right 59">
                      <a:extLst>
                        <a:ext uri="{FF2B5EF4-FFF2-40B4-BE49-F238E27FC236}">
                          <a16:creationId xmlns:a16="http://schemas.microsoft.com/office/drawing/2014/main" id="{CAD11ECC-8A68-433E-A700-EA8C9CEDBB43}"/>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340C482E-88B2-47CE-B0C0-12DADAB89BB8}"/>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C3CABAD6-7BE3-43FA-89A6-5F3AD6876802}"/>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5" name="Flowchart: Magnetic Disk 54">
                    <a:extLst>
                      <a:ext uri="{FF2B5EF4-FFF2-40B4-BE49-F238E27FC236}">
                        <a16:creationId xmlns:a16="http://schemas.microsoft.com/office/drawing/2014/main" id="{3EE71CB1-B2DC-4BE6-BAEB-4FF09B4E756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FF1C3DB3-76D1-4050-AEEB-FAC198306A53}"/>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9B60A21B-6C3C-4D35-829F-90C0F6737469}"/>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8" name="TextBox 57">
                    <a:extLst>
                      <a:ext uri="{FF2B5EF4-FFF2-40B4-BE49-F238E27FC236}">
                        <a16:creationId xmlns:a16="http://schemas.microsoft.com/office/drawing/2014/main" id="{97F2D177-77D7-4DED-8A26-5B844FA1B3D7}"/>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52" name="Oval 51">
                  <a:extLst>
                    <a:ext uri="{FF2B5EF4-FFF2-40B4-BE49-F238E27FC236}">
                      <a16:creationId xmlns:a16="http://schemas.microsoft.com/office/drawing/2014/main" id="{D73B6B49-926F-4ABA-A5E4-7272DBA565F0}"/>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54364DEB-EFEC-4230-902D-89F59CE5584E}"/>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333C098B-EECB-408C-9CEE-54AF95C013A3}"/>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8" name="TextBox 47">
              <a:extLst>
                <a:ext uri="{FF2B5EF4-FFF2-40B4-BE49-F238E27FC236}">
                  <a16:creationId xmlns:a16="http://schemas.microsoft.com/office/drawing/2014/main" id="{7C3DD106-8666-41C8-8DAF-AB77D718A0E1}"/>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grpSp>
    </p:spTree>
    <p:extLst>
      <p:ext uri="{BB962C8B-B14F-4D97-AF65-F5344CB8AC3E}">
        <p14:creationId xmlns:p14="http://schemas.microsoft.com/office/powerpoint/2010/main" val="382902519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7C7714B1-8ED5-4D3F-A3B4-B055C1CB4066}"/>
              </a:ext>
            </a:extLst>
          </p:cNvPr>
          <p:cNvGrpSpPr/>
          <p:nvPr/>
        </p:nvGrpSpPr>
        <p:grpSpPr>
          <a:xfrm>
            <a:off x="844498" y="774092"/>
            <a:ext cx="10539515" cy="1502780"/>
            <a:chOff x="844498" y="423911"/>
            <a:chExt cx="10539515" cy="1502780"/>
          </a:xfrm>
        </p:grpSpPr>
        <p:grpSp>
          <p:nvGrpSpPr>
            <p:cNvPr id="9" name="Group 8">
              <a:extLst>
                <a:ext uri="{FF2B5EF4-FFF2-40B4-BE49-F238E27FC236}">
                  <a16:creationId xmlns:a16="http://schemas.microsoft.com/office/drawing/2014/main" id="{57F11D01-6404-4F2B-8E90-61FB2B09F831}"/>
                </a:ext>
              </a:extLst>
            </p:cNvPr>
            <p:cNvGrpSpPr/>
            <p:nvPr/>
          </p:nvGrpSpPr>
          <p:grpSpPr>
            <a:xfrm>
              <a:off x="844498" y="423911"/>
              <a:ext cx="10539515" cy="1502780"/>
              <a:chOff x="695400" y="1745011"/>
              <a:chExt cx="10539515" cy="1502780"/>
            </a:xfrm>
          </p:grpSpPr>
          <p:grpSp>
            <p:nvGrpSpPr>
              <p:cNvPr id="12" name="Group 11">
                <a:extLst>
                  <a:ext uri="{FF2B5EF4-FFF2-40B4-BE49-F238E27FC236}">
                    <a16:creationId xmlns:a16="http://schemas.microsoft.com/office/drawing/2014/main" id="{B187BFB5-6563-4DAF-AC80-BC2D3B6CBD2F}"/>
                  </a:ext>
                </a:extLst>
              </p:cNvPr>
              <p:cNvGrpSpPr/>
              <p:nvPr/>
            </p:nvGrpSpPr>
            <p:grpSpPr>
              <a:xfrm>
                <a:off x="695400" y="1835990"/>
                <a:ext cx="8952150" cy="1329934"/>
                <a:chOff x="267703" y="1600839"/>
                <a:chExt cx="8952150" cy="1329934"/>
              </a:xfrm>
            </p:grpSpPr>
            <p:grpSp>
              <p:nvGrpSpPr>
                <p:cNvPr id="15" name="Group 14">
                  <a:extLst>
                    <a:ext uri="{FF2B5EF4-FFF2-40B4-BE49-F238E27FC236}">
                      <a16:creationId xmlns:a16="http://schemas.microsoft.com/office/drawing/2014/main" id="{B231AEF1-E1A2-450C-B27F-4FCD1A9F7887}"/>
                    </a:ext>
                  </a:extLst>
                </p:cNvPr>
                <p:cNvGrpSpPr/>
                <p:nvPr/>
              </p:nvGrpSpPr>
              <p:grpSpPr>
                <a:xfrm>
                  <a:off x="1651832" y="1600839"/>
                  <a:ext cx="7568021" cy="1329934"/>
                  <a:chOff x="31591" y="1556792"/>
                  <a:chExt cx="7568021" cy="1329934"/>
                </a:xfrm>
              </p:grpSpPr>
              <p:grpSp>
                <p:nvGrpSpPr>
                  <p:cNvPr id="20" name="Group 19">
                    <a:extLst>
                      <a:ext uri="{FF2B5EF4-FFF2-40B4-BE49-F238E27FC236}">
                        <a16:creationId xmlns:a16="http://schemas.microsoft.com/office/drawing/2014/main" id="{5D393F0B-DD6D-40E9-9BA2-033FF013A42F}"/>
                      </a:ext>
                    </a:extLst>
                  </p:cNvPr>
                  <p:cNvGrpSpPr/>
                  <p:nvPr/>
                </p:nvGrpSpPr>
                <p:grpSpPr>
                  <a:xfrm>
                    <a:off x="669977" y="1556792"/>
                    <a:ext cx="2736304" cy="1329934"/>
                    <a:chOff x="669977" y="1556792"/>
                    <a:chExt cx="2736304" cy="1329934"/>
                  </a:xfrm>
                </p:grpSpPr>
                <p:sp>
                  <p:nvSpPr>
                    <p:cNvPr id="24" name="Rectangle 23">
                      <a:extLst>
                        <a:ext uri="{FF2B5EF4-FFF2-40B4-BE49-F238E27FC236}">
                          <a16:creationId xmlns:a16="http://schemas.microsoft.com/office/drawing/2014/main" id="{1F2AF508-14CB-4B45-B22B-3CA2B06A9D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DEC39D7D-AE0D-4C18-B120-1AE2C10E022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A721B31D-ECF5-4A23-B6A1-1CACFBAB94BF}"/>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21" name="Arrow: Right 20">
                    <a:extLst>
                      <a:ext uri="{FF2B5EF4-FFF2-40B4-BE49-F238E27FC236}">
                        <a16:creationId xmlns:a16="http://schemas.microsoft.com/office/drawing/2014/main" id="{F1E5A6D8-0CF1-42C9-A31B-0DB7CE59AC16}"/>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EC1F06E0-EA46-4055-BF92-335B2CE86157}"/>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A80E6031-9335-46B3-A629-41D408FC2FE9}"/>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A115D90-4713-48FA-9254-53F2D108C68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F5308DBA-7C4A-41E0-9768-7E0CF7F4E281}"/>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5917FA6-FF34-4D5E-AFDB-1878C9F2FF2D}"/>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CF07A0AB-5A41-4761-A29E-3B8ED05309C1}"/>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9817C88D-6314-4042-B00E-006D44D2B9E6}"/>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A89768D-D75A-4AAD-BE8A-F7E84F94CFE2}"/>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172F7984-5FAA-4235-9551-EFFFABB95DB0}"/>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7EA908C7-8601-459A-9BED-4A60D28474FD}"/>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3A391900-C3E6-4A71-85CC-77617B03DCDF}"/>
              </a:ext>
            </a:extLst>
          </p:cNvPr>
          <p:cNvGrpSpPr/>
          <p:nvPr/>
        </p:nvGrpSpPr>
        <p:grpSpPr>
          <a:xfrm>
            <a:off x="844498" y="774092"/>
            <a:ext cx="10539515" cy="1502780"/>
            <a:chOff x="844498" y="423911"/>
            <a:chExt cx="10539515" cy="1502780"/>
          </a:xfrm>
        </p:grpSpPr>
        <p:grpSp>
          <p:nvGrpSpPr>
            <p:cNvPr id="7" name="Group 6">
              <a:extLst>
                <a:ext uri="{FF2B5EF4-FFF2-40B4-BE49-F238E27FC236}">
                  <a16:creationId xmlns:a16="http://schemas.microsoft.com/office/drawing/2014/main" id="{35C0FA3B-9CC5-4996-801C-72A47525E435}"/>
                </a:ext>
              </a:extLst>
            </p:cNvPr>
            <p:cNvGrpSpPr/>
            <p:nvPr/>
          </p:nvGrpSpPr>
          <p:grpSpPr>
            <a:xfrm>
              <a:off x="844498" y="423911"/>
              <a:ext cx="10539515" cy="1502780"/>
              <a:chOff x="695400" y="1745011"/>
              <a:chExt cx="10539515" cy="1502780"/>
            </a:xfrm>
          </p:grpSpPr>
          <p:grpSp>
            <p:nvGrpSpPr>
              <p:cNvPr id="10" name="Group 9">
                <a:extLst>
                  <a:ext uri="{FF2B5EF4-FFF2-40B4-BE49-F238E27FC236}">
                    <a16:creationId xmlns:a16="http://schemas.microsoft.com/office/drawing/2014/main" id="{B7DAAFFE-0C61-4B7B-A0EB-6A9357601613}"/>
                  </a:ext>
                </a:extLst>
              </p:cNvPr>
              <p:cNvGrpSpPr/>
              <p:nvPr/>
            </p:nvGrpSpPr>
            <p:grpSpPr>
              <a:xfrm>
                <a:off x="695400" y="1835990"/>
                <a:ext cx="8952150" cy="1304978"/>
                <a:chOff x="267703" y="1600839"/>
                <a:chExt cx="8952150" cy="1304978"/>
              </a:xfrm>
            </p:grpSpPr>
            <p:grpSp>
              <p:nvGrpSpPr>
                <p:cNvPr id="15" name="Group 14">
                  <a:extLst>
                    <a:ext uri="{FF2B5EF4-FFF2-40B4-BE49-F238E27FC236}">
                      <a16:creationId xmlns:a16="http://schemas.microsoft.com/office/drawing/2014/main" id="{A6BBBC43-D74D-47F0-8778-FDFCCBF7363A}"/>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491CEC46-D8DD-44B3-A607-82BEE69CC6F4}"/>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41326848-9F35-46C0-B119-679F201F7A54}"/>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08AB50D3-FF23-499D-8E4D-7F42DDF29DD8}"/>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1F57FE61-6A3C-4F24-8FDC-2E684D5D4782}"/>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21" name="Arrow: Right 20">
                    <a:extLst>
                      <a:ext uri="{FF2B5EF4-FFF2-40B4-BE49-F238E27FC236}">
                        <a16:creationId xmlns:a16="http://schemas.microsoft.com/office/drawing/2014/main" id="{8EE5F3E6-2A33-425D-90D1-38AC90F82022}"/>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35B50254-C23E-4896-945C-4C1C2E15CF03}"/>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088EB37A-55C9-41B0-8478-F9523309068D}"/>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C6335F2-1C37-4754-8892-755D3875D7C5}"/>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0275715B-4CD2-4C7C-ADE2-E1A2795DB3CD}"/>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C7FDB3E3-CB29-438F-8D54-AC8204FA4CFA}"/>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AB973C2D-74A4-4F42-A5E8-B4AF814B9FFB}"/>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F33EB25C-E6DB-4652-91B7-AD20463D97DB}"/>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769BE8A4-13C5-4E12-95B5-35B668EA7CE3}"/>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8" name="TextBox 7">
              <a:extLst>
                <a:ext uri="{FF2B5EF4-FFF2-40B4-BE49-F238E27FC236}">
                  <a16:creationId xmlns:a16="http://schemas.microsoft.com/office/drawing/2014/main" id="{89E2C58A-A648-44B8-ABBF-0B5DC614F6DB}"/>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9" name="TextBox 8">
              <a:extLst>
                <a:ext uri="{FF2B5EF4-FFF2-40B4-BE49-F238E27FC236}">
                  <a16:creationId xmlns:a16="http://schemas.microsoft.com/office/drawing/2014/main" id="{7659FB29-EE72-41E1-A022-86E51BA1FF66}"/>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16" y="2997008"/>
            <a:ext cx="10538143" cy="1502584"/>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B61E20AB-48D2-459E-8145-4F88C54FDEC2}"/>
              </a:ext>
            </a:extLst>
          </p:cNvPr>
          <p:cNvSpPr/>
          <p:nvPr/>
        </p:nvSpPr>
        <p:spPr>
          <a:xfrm>
            <a:off x="221104" y="4699010"/>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27" name="Rectangle 26">
            <a:extLst>
              <a:ext uri="{FF2B5EF4-FFF2-40B4-BE49-F238E27FC236}">
                <a16:creationId xmlns:a16="http://schemas.microsoft.com/office/drawing/2014/main" id="{FB6C220B-9076-4CDC-BF57-36100B7FFB2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pic>
        <p:nvPicPr>
          <p:cNvPr id="30" name="Picture 29">
            <a:extLst>
              <a:ext uri="{FF2B5EF4-FFF2-40B4-BE49-F238E27FC236}">
                <a16:creationId xmlns:a16="http://schemas.microsoft.com/office/drawing/2014/main" id="{0F81671A-2F8E-477A-97E6-9115FD0043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413780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8" name="Group 47">
            <a:extLst>
              <a:ext uri="{FF2B5EF4-FFF2-40B4-BE49-F238E27FC236}">
                <a16:creationId xmlns:a16="http://schemas.microsoft.com/office/drawing/2014/main" id="{134C98EB-46CE-4DD1-A7B6-E00E733C3F56}"/>
              </a:ext>
            </a:extLst>
          </p:cNvPr>
          <p:cNvGrpSpPr/>
          <p:nvPr/>
        </p:nvGrpSpPr>
        <p:grpSpPr>
          <a:xfrm>
            <a:off x="502403" y="836712"/>
            <a:ext cx="11209427" cy="1502780"/>
            <a:chOff x="407368" y="3356992"/>
            <a:chExt cx="11209427" cy="1502780"/>
          </a:xfrm>
        </p:grpSpPr>
        <p:grpSp>
          <p:nvGrpSpPr>
            <p:cNvPr id="49" name="Group 48">
              <a:extLst>
                <a:ext uri="{FF2B5EF4-FFF2-40B4-BE49-F238E27FC236}">
                  <a16:creationId xmlns:a16="http://schemas.microsoft.com/office/drawing/2014/main" id="{F74EC445-0346-4886-AFA8-3D0AA0D24849}"/>
                </a:ext>
              </a:extLst>
            </p:cNvPr>
            <p:cNvGrpSpPr/>
            <p:nvPr/>
          </p:nvGrpSpPr>
          <p:grpSpPr>
            <a:xfrm>
              <a:off x="412526" y="3356992"/>
              <a:ext cx="11204269" cy="1502780"/>
              <a:chOff x="412526" y="3406524"/>
              <a:chExt cx="11204269" cy="1502780"/>
            </a:xfrm>
          </p:grpSpPr>
          <p:grpSp>
            <p:nvGrpSpPr>
              <p:cNvPr id="52" name="Group 51">
                <a:extLst>
                  <a:ext uri="{FF2B5EF4-FFF2-40B4-BE49-F238E27FC236}">
                    <a16:creationId xmlns:a16="http://schemas.microsoft.com/office/drawing/2014/main" id="{0B426D6F-1AB4-4C8F-A015-A47F688B8734}"/>
                  </a:ext>
                </a:extLst>
              </p:cNvPr>
              <p:cNvGrpSpPr/>
              <p:nvPr/>
            </p:nvGrpSpPr>
            <p:grpSpPr>
              <a:xfrm>
                <a:off x="412526" y="3501008"/>
                <a:ext cx="9607515" cy="1310984"/>
                <a:chOff x="267703" y="1600839"/>
                <a:chExt cx="9607515" cy="1310984"/>
              </a:xfrm>
            </p:grpSpPr>
            <p:sp>
              <p:nvSpPr>
                <p:cNvPr id="55" name="Rectangle 54">
                  <a:extLst>
                    <a:ext uri="{FF2B5EF4-FFF2-40B4-BE49-F238E27FC236}">
                      <a16:creationId xmlns:a16="http://schemas.microsoft.com/office/drawing/2014/main" id="{36C2290F-263B-4D4D-A12C-50DF3879B34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6" name="Group 55">
                  <a:extLst>
                    <a:ext uri="{FF2B5EF4-FFF2-40B4-BE49-F238E27FC236}">
                      <a16:creationId xmlns:a16="http://schemas.microsoft.com/office/drawing/2014/main" id="{89548BA7-D774-4D39-B1F2-C2BBAEAB1B0E}"/>
                    </a:ext>
                  </a:extLst>
                </p:cNvPr>
                <p:cNvGrpSpPr/>
                <p:nvPr/>
              </p:nvGrpSpPr>
              <p:grpSpPr>
                <a:xfrm>
                  <a:off x="1651832" y="1600839"/>
                  <a:ext cx="8223386" cy="1310984"/>
                  <a:chOff x="31591" y="1556792"/>
                  <a:chExt cx="8223386" cy="1310984"/>
                </a:xfrm>
              </p:grpSpPr>
              <p:grpSp>
                <p:nvGrpSpPr>
                  <p:cNvPr id="59" name="Group 58">
                    <a:extLst>
                      <a:ext uri="{FF2B5EF4-FFF2-40B4-BE49-F238E27FC236}">
                        <a16:creationId xmlns:a16="http://schemas.microsoft.com/office/drawing/2014/main" id="{057420A2-2E6F-4637-AA20-530587A45C85}"/>
                      </a:ext>
                    </a:extLst>
                  </p:cNvPr>
                  <p:cNvGrpSpPr/>
                  <p:nvPr/>
                </p:nvGrpSpPr>
                <p:grpSpPr>
                  <a:xfrm>
                    <a:off x="669977" y="1556792"/>
                    <a:ext cx="6884620" cy="1310984"/>
                    <a:chOff x="669977" y="1556792"/>
                    <a:chExt cx="6884620" cy="1310984"/>
                  </a:xfrm>
                </p:grpSpPr>
                <p:sp>
                  <p:nvSpPr>
                    <p:cNvPr id="63" name="Rectangle 62">
                      <a:extLst>
                        <a:ext uri="{FF2B5EF4-FFF2-40B4-BE49-F238E27FC236}">
                          <a16:creationId xmlns:a16="http://schemas.microsoft.com/office/drawing/2014/main" id="{5987361A-4A32-45B3-A60E-259B702B148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11C28C63-D118-40DA-9EF6-EE642C2196DA}"/>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65" name="TextBox 64">
                      <a:extLst>
                        <a:ext uri="{FF2B5EF4-FFF2-40B4-BE49-F238E27FC236}">
                          <a16:creationId xmlns:a16="http://schemas.microsoft.com/office/drawing/2014/main" id="{3972D231-7799-4FE9-B556-C3E260FE2690}"/>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66" name="TextBox 65">
                      <a:extLst>
                        <a:ext uri="{FF2B5EF4-FFF2-40B4-BE49-F238E27FC236}">
                          <a16:creationId xmlns:a16="http://schemas.microsoft.com/office/drawing/2014/main" id="{233C8330-1AA8-4054-AA47-79099661FC0F}"/>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60" name="Arrow: Right 59">
                    <a:extLst>
                      <a:ext uri="{FF2B5EF4-FFF2-40B4-BE49-F238E27FC236}">
                        <a16:creationId xmlns:a16="http://schemas.microsoft.com/office/drawing/2014/main" id="{639D508B-37B2-407D-AB54-D75168BCFF7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673D2B74-DBF7-44BB-8E8F-9BD14EFA53F5}"/>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FA6657CC-03A3-4DD2-9BD9-001AA133EFA5}"/>
                      </a:ext>
                    </a:extLst>
                  </p:cNvPr>
                  <p:cNvSpPr/>
                  <p:nvPr/>
                </p:nvSpPr>
                <p:spPr>
                  <a:xfrm>
                    <a:off x="764857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7" name="Flowchart: Magnetic Disk 56">
                  <a:extLst>
                    <a:ext uri="{FF2B5EF4-FFF2-40B4-BE49-F238E27FC236}">
                      <a16:creationId xmlns:a16="http://schemas.microsoft.com/office/drawing/2014/main" id="{00C48A47-B30E-4695-B52D-3334BC1C292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76F04DF5-7527-4A75-BDB8-27ED79428B66}"/>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53" name="Oval 52">
                <a:extLst>
                  <a:ext uri="{FF2B5EF4-FFF2-40B4-BE49-F238E27FC236}">
                    <a16:creationId xmlns:a16="http://schemas.microsoft.com/office/drawing/2014/main" id="{9D92321E-5ADA-40DE-A74A-A799672D68DE}"/>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7E642A8A-D1C2-45B5-A170-8D0A8697A272}"/>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D0DABE61-B0E3-4585-A3AC-79E94376C3D9}"/>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3B82310-7E2B-4F23-8723-9DE9A12286B4}"/>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a:t>
            </a:r>
            <a:r>
              <a:rPr lang="en-IN" sz="2200" dirty="0">
                <a:solidFill>
                  <a:srgbClr val="00B0F0"/>
                </a:solidFill>
                <a:latin typeface="Palatino Linotype" panose="02040502050505030304" pitchFamily="18" charset="0"/>
              </a:rPr>
              <a:t>FIELD-LIST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00986"/>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Arial" panose="020B0604020202020204" pitchFamily="34" charset="0"/>
                <a:cs typeface="Arial" panose="020B0604020202020204" pitchFamily="34"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903AF08-080F-4F50-A814-C6D903E12C9E}"/>
              </a:ext>
            </a:extLst>
          </p:cNvPr>
          <p:cNvSpPr txBox="1"/>
          <p:nvPr/>
        </p:nvSpPr>
        <p:spPr>
          <a:xfrm>
            <a:off x="8515740" y="692696"/>
            <a:ext cx="3563888" cy="877163"/>
          </a:xfrm>
          <a:prstGeom prst="rect">
            <a:avLst/>
          </a:prstGeom>
          <a:noFill/>
        </p:spPr>
        <p:txBody>
          <a:bodyPr wrap="square" rtlCol="0">
            <a:spAutoFit/>
          </a:bodyPr>
          <a:lstStyle/>
          <a:p>
            <a:r>
              <a:rPr lang="en-US" sz="2400" dirty="0">
                <a:solidFill>
                  <a:schemeClr val="accent6"/>
                </a:solidFill>
                <a:latin typeface="Liberation Mono"/>
                <a:cs typeface="Arial" panose="020B0604020202020204" pitchFamily="34" charset="0"/>
              </a:rPr>
              <a:t>sal = { 1, 2, -1 ,3, -2, 1 }</a:t>
            </a:r>
          </a:p>
          <a:p>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a:solidFill>
                  <a:srgbClr val="0077AA"/>
                </a:solidFill>
                <a:latin typeface="Liberation Mono"/>
                <a:cs typeface="Arial" panose="020B0604020202020204" pitchFamily="34" charset="0"/>
              </a:rPr>
              <a:t>FROM</a:t>
            </a:r>
            <a:r>
              <a:rPr lang="en-US">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56793" y="90872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5037564"/>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861048"/>
            <a:ext cx="11817276"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6342" y="53392"/>
            <a:ext cx="3424072"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10" name="Group 9">
            <a:extLst>
              <a:ext uri="{FF2B5EF4-FFF2-40B4-BE49-F238E27FC236}">
                <a16:creationId xmlns:a16="http://schemas.microsoft.com/office/drawing/2014/main" id="{54F2A076-3259-4806-9517-A20705BD47FF}"/>
              </a:ext>
            </a:extLst>
          </p:cNvPr>
          <p:cNvGrpSpPr/>
          <p:nvPr/>
        </p:nvGrpSpPr>
        <p:grpSpPr>
          <a:xfrm>
            <a:off x="502403" y="1988840"/>
            <a:ext cx="10561355" cy="1502780"/>
            <a:chOff x="407368" y="3356992"/>
            <a:chExt cx="10561355" cy="1502780"/>
          </a:xfrm>
        </p:grpSpPr>
        <p:grpSp>
          <p:nvGrpSpPr>
            <p:cNvPr id="15" name="Group 14">
              <a:extLst>
                <a:ext uri="{FF2B5EF4-FFF2-40B4-BE49-F238E27FC236}">
                  <a16:creationId xmlns:a16="http://schemas.microsoft.com/office/drawing/2014/main" id="{A88C6333-0263-438D-B3C0-0534A4B208DC}"/>
                </a:ext>
              </a:extLst>
            </p:cNvPr>
            <p:cNvGrpSpPr/>
            <p:nvPr/>
          </p:nvGrpSpPr>
          <p:grpSpPr>
            <a:xfrm>
              <a:off x="412526" y="3356992"/>
              <a:ext cx="10556197" cy="1502780"/>
              <a:chOff x="412526" y="3406524"/>
              <a:chExt cx="10556197" cy="1502780"/>
            </a:xfrm>
          </p:grpSpPr>
          <p:grpSp>
            <p:nvGrpSpPr>
              <p:cNvPr id="18" name="Group 17">
                <a:extLst>
                  <a:ext uri="{FF2B5EF4-FFF2-40B4-BE49-F238E27FC236}">
                    <a16:creationId xmlns:a16="http://schemas.microsoft.com/office/drawing/2014/main" id="{DF0DA8A8-F258-4875-956A-3EA06AB58F49}"/>
                  </a:ext>
                </a:extLst>
              </p:cNvPr>
              <p:cNvGrpSpPr/>
              <p:nvPr/>
            </p:nvGrpSpPr>
            <p:grpSpPr>
              <a:xfrm>
                <a:off x="412526" y="3501008"/>
                <a:ext cx="8959443" cy="1304978"/>
                <a:chOff x="267703" y="1600839"/>
                <a:chExt cx="8959443" cy="1304978"/>
              </a:xfrm>
            </p:grpSpPr>
            <p:sp>
              <p:nvSpPr>
                <p:cNvPr id="21" name="Rectangle 20">
                  <a:extLst>
                    <a:ext uri="{FF2B5EF4-FFF2-40B4-BE49-F238E27FC236}">
                      <a16:creationId xmlns:a16="http://schemas.microsoft.com/office/drawing/2014/main" id="{AC9CB30B-A673-46FB-84E0-A634C5E4545A}"/>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E78D5437-A057-4C59-8068-1E33070A54AB}"/>
                    </a:ext>
                  </a:extLst>
                </p:cNvPr>
                <p:cNvGrpSpPr/>
                <p:nvPr/>
              </p:nvGrpSpPr>
              <p:grpSpPr>
                <a:xfrm>
                  <a:off x="1651832" y="1600839"/>
                  <a:ext cx="7575314" cy="1296144"/>
                  <a:chOff x="31591" y="1556792"/>
                  <a:chExt cx="7575314" cy="1296144"/>
                </a:xfrm>
              </p:grpSpPr>
              <p:grpSp>
                <p:nvGrpSpPr>
                  <p:cNvPr id="25" name="Group 24">
                    <a:extLst>
                      <a:ext uri="{FF2B5EF4-FFF2-40B4-BE49-F238E27FC236}">
                        <a16:creationId xmlns:a16="http://schemas.microsoft.com/office/drawing/2014/main" id="{DF2035F7-0FD6-4F0C-954C-56415EE1AC85}"/>
                      </a:ext>
                    </a:extLst>
                  </p:cNvPr>
                  <p:cNvGrpSpPr/>
                  <p:nvPr/>
                </p:nvGrpSpPr>
                <p:grpSpPr>
                  <a:xfrm>
                    <a:off x="669977" y="1556792"/>
                    <a:ext cx="6236548" cy="1296144"/>
                    <a:chOff x="669977" y="1556792"/>
                    <a:chExt cx="6236548" cy="1296144"/>
                  </a:xfrm>
                </p:grpSpPr>
                <p:sp>
                  <p:nvSpPr>
                    <p:cNvPr id="29" name="Rectangle 28">
                      <a:extLst>
                        <a:ext uri="{FF2B5EF4-FFF2-40B4-BE49-F238E27FC236}">
                          <a16:creationId xmlns:a16="http://schemas.microsoft.com/office/drawing/2014/main" id="{31169468-E470-4879-AF47-7FB7741C70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7257F246-039B-4A0C-BF21-66D8EECBC28D}"/>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31" name="TextBox 30">
                      <a:extLst>
                        <a:ext uri="{FF2B5EF4-FFF2-40B4-BE49-F238E27FC236}">
                          <a16:creationId xmlns:a16="http://schemas.microsoft.com/office/drawing/2014/main" id="{FE183D1F-F22E-47B3-8B01-EB25C03F4DD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2" name="TextBox 31">
                      <a:extLst>
                        <a:ext uri="{FF2B5EF4-FFF2-40B4-BE49-F238E27FC236}">
                          <a16:creationId xmlns:a16="http://schemas.microsoft.com/office/drawing/2014/main" id="{5C0E0CF7-AC6A-4DE3-87BB-717E73CB62D8}"/>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grpSp>
              <p:sp>
                <p:nvSpPr>
                  <p:cNvPr id="26" name="Arrow: Right 25">
                    <a:extLst>
                      <a:ext uri="{FF2B5EF4-FFF2-40B4-BE49-F238E27FC236}">
                        <a16:creationId xmlns:a16="http://schemas.microsoft.com/office/drawing/2014/main" id="{E09970E9-C0C4-4227-92B6-87E5D22FDC3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Right 26">
                    <a:extLst>
                      <a:ext uri="{FF2B5EF4-FFF2-40B4-BE49-F238E27FC236}">
                        <a16:creationId xmlns:a16="http://schemas.microsoft.com/office/drawing/2014/main" id="{A2DF6EAD-4297-4BBD-8652-680EB5051F5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Right 27">
                    <a:extLst>
                      <a:ext uri="{FF2B5EF4-FFF2-40B4-BE49-F238E27FC236}">
                        <a16:creationId xmlns:a16="http://schemas.microsoft.com/office/drawing/2014/main" id="{6D7B38F9-DF3F-440E-AC5D-198F21AFBC6F}"/>
                      </a:ext>
                    </a:extLst>
                  </p:cNvPr>
                  <p:cNvSpPr/>
                  <p:nvPr/>
                </p:nvSpPr>
                <p:spPr>
                  <a:xfrm>
                    <a:off x="7000499"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Flowchart: Magnetic Disk 22">
                  <a:extLst>
                    <a:ext uri="{FF2B5EF4-FFF2-40B4-BE49-F238E27FC236}">
                      <a16:creationId xmlns:a16="http://schemas.microsoft.com/office/drawing/2014/main" id="{E9D38FF3-3803-497F-9532-45D92AE2C1F6}"/>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75CEF332-16F0-4887-8455-E1241928D4BB}"/>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9" name="Oval 18">
                <a:extLst>
                  <a:ext uri="{FF2B5EF4-FFF2-40B4-BE49-F238E27FC236}">
                    <a16:creationId xmlns:a16="http://schemas.microsoft.com/office/drawing/2014/main" id="{D44577F6-28A1-4775-BDB3-A6D0FBEC9AC7}"/>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4FB2B13-85CF-4255-AE06-49AAF7FCE10F}"/>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6" name="TextBox 15">
              <a:extLst>
                <a:ext uri="{FF2B5EF4-FFF2-40B4-BE49-F238E27FC236}">
                  <a16:creationId xmlns:a16="http://schemas.microsoft.com/office/drawing/2014/main" id="{A7357FAC-D5B2-4942-8FC3-A5A76329B51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7" name="TextBox 16">
              <a:extLst>
                <a:ext uri="{FF2B5EF4-FFF2-40B4-BE49-F238E27FC236}">
                  <a16:creationId xmlns:a16="http://schemas.microsoft.com/office/drawing/2014/main" id="{DF502632-06E2-4834-B95C-F624785D858F}"/>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48767261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871633"/>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For example:</a:t>
              </a:r>
              <a:endParaRPr lang="en-IN" dirty="0">
                <a:solidFill>
                  <a:srgbClr val="C00000"/>
                </a:solidFill>
              </a:endParaRPr>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G</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G</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G</a:t>
            </a:r>
            <a:r>
              <a:rPr lang="en-US" sz="2000" baseline="-25000" dirty="0">
                <a:solidFill>
                  <a:srgbClr val="0077AA"/>
                </a:solidFill>
                <a:latin typeface="Liberation Mono"/>
                <a:cs typeface="Arial" panose="020B0604020202020204" pitchFamily="34" charset="0"/>
              </a:rPr>
              <a:t>n, </a:t>
            </a:r>
            <a:r>
              <a:rPr lang="en-US" sz="2000" dirty="0">
                <a:solidFill>
                  <a:srgbClr val="0077AA"/>
                </a:solidFill>
                <a:latin typeface="Liberation Mono"/>
                <a:cs typeface="Arial" panose="020B0604020202020204" pitchFamily="34" charset="0"/>
              </a:rPr>
              <a:t>F</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F</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F</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  from &lt;table_references&gt;</a:t>
            </a:r>
          </a:p>
          <a:p>
            <a:pPr>
              <a:lnSpc>
                <a:spcPct val="150000"/>
              </a:lnSpc>
            </a:pPr>
            <a:r>
              <a:rPr lang="en-US" sz="2000" dirty="0">
                <a:solidFill>
                  <a:srgbClr val="0077AA"/>
                </a:solidFill>
                <a:latin typeface="Liberation Mono"/>
                <a:cs typeface="Arial" panose="020B0604020202020204"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07996"/>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No Error</a:t>
            </a:r>
            <a:endParaRPr lang="en-IN" dirty="0"/>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8B5F84EE-425A-4E48-A3E0-E96055B5708E}"/>
              </a:ext>
            </a:extLst>
          </p:cNvPr>
          <p:cNvSpPr/>
          <p:nvPr/>
        </p:nvSpPr>
        <p:spPr>
          <a:xfrm>
            <a:off x="321107" y="929122"/>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962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column-list from &lt;table_references&gt;</a:t>
            </a:r>
          </a:p>
          <a:p>
            <a:pPr>
              <a:lnSpc>
                <a:spcPct val="150000"/>
              </a:lnSpc>
            </a:pPr>
            <a:r>
              <a:rPr lang="en-US" sz="2000" dirty="0">
                <a:solidFill>
                  <a:srgbClr val="0077AA"/>
                </a:solidFill>
                <a:latin typeface="Liberation Mono"/>
                <a:cs typeface="Arial" panose="020B0604020202020204" pitchFamily="34" charset="0"/>
              </a:rPr>
              <a:t>[GROUP BY {col_name | expr | </a:t>
            </a:r>
            <a:r>
              <a:rPr lang="en-US" sz="2000">
                <a:solidFill>
                  <a:srgbClr val="0077AA"/>
                </a:solidFill>
                <a:latin typeface="Liberation Mono"/>
                <a:cs typeface="Arial" panose="020B0604020202020204" pitchFamily="34" charset="0"/>
              </a:rPr>
              <a:t>position}, </a:t>
            </a:r>
            <a:r>
              <a:rPr lang="en-US" sz="2000" dirty="0">
                <a:solidFill>
                  <a:srgbClr val="0077AA"/>
                </a:solidFill>
                <a:latin typeface="Liberation Mono"/>
                <a:cs typeface="Arial" panose="020B0604020202020204" pitchFamily="34" charset="0"/>
              </a:rPr>
              <a:t>... [WITH ROLLUP]]</a:t>
            </a:r>
          </a:p>
          <a:p>
            <a:pPr>
              <a:lnSpc>
                <a:spcPct val="150000"/>
              </a:lnSpc>
            </a:pPr>
            <a:r>
              <a:rPr lang="en-US" sz="2000" dirty="0">
                <a:solidFill>
                  <a:srgbClr val="0077AA"/>
                </a:solidFill>
                <a:latin typeface="Liberation Mono"/>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F8ED71E1-BF75-4DBF-9DC2-478C29273689}"/>
              </a:ext>
            </a:extLst>
          </p:cNvPr>
          <p:cNvGrpSpPr/>
          <p:nvPr/>
        </p:nvGrpSpPr>
        <p:grpSpPr>
          <a:xfrm>
            <a:off x="407368" y="3942444"/>
            <a:ext cx="11490757" cy="1502780"/>
            <a:chOff x="407368" y="2852936"/>
            <a:chExt cx="11490757" cy="1502780"/>
          </a:xfrm>
        </p:grpSpPr>
        <p:grpSp>
          <p:nvGrpSpPr>
            <p:cNvPr id="9" name="Group 8">
              <a:extLst>
                <a:ext uri="{FF2B5EF4-FFF2-40B4-BE49-F238E27FC236}">
                  <a16:creationId xmlns:a16="http://schemas.microsoft.com/office/drawing/2014/main" id="{F9701EAA-3305-4C51-A8BA-C3369EF2250A}"/>
                </a:ext>
              </a:extLst>
            </p:cNvPr>
            <p:cNvGrpSpPr/>
            <p:nvPr/>
          </p:nvGrpSpPr>
          <p:grpSpPr>
            <a:xfrm>
              <a:off x="412526" y="2852936"/>
              <a:ext cx="11485599" cy="1502780"/>
              <a:chOff x="412526" y="3406524"/>
              <a:chExt cx="11485599" cy="1502780"/>
            </a:xfrm>
          </p:grpSpPr>
          <p:grpSp>
            <p:nvGrpSpPr>
              <p:cNvPr id="12" name="Group 11">
                <a:extLst>
                  <a:ext uri="{FF2B5EF4-FFF2-40B4-BE49-F238E27FC236}">
                    <a16:creationId xmlns:a16="http://schemas.microsoft.com/office/drawing/2014/main" id="{9156957E-00B1-45A5-B149-7A76F5AA2B1A}"/>
                  </a:ext>
                </a:extLst>
              </p:cNvPr>
              <p:cNvGrpSpPr/>
              <p:nvPr/>
            </p:nvGrpSpPr>
            <p:grpSpPr>
              <a:xfrm>
                <a:off x="412526" y="3501008"/>
                <a:ext cx="9888845" cy="1304978"/>
                <a:chOff x="267703" y="1600839"/>
                <a:chExt cx="9888845" cy="1304978"/>
              </a:xfrm>
            </p:grpSpPr>
            <p:sp>
              <p:nvSpPr>
                <p:cNvPr id="15" name="Rectangle 14">
                  <a:extLst>
                    <a:ext uri="{FF2B5EF4-FFF2-40B4-BE49-F238E27FC236}">
                      <a16:creationId xmlns:a16="http://schemas.microsoft.com/office/drawing/2014/main" id="{BD80541E-8C9B-486D-AE04-AE5B7F288412}"/>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74916AE-786C-432A-B62C-8785EECFFB9B}"/>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129FC72E-3B81-45C2-9381-99170CEF48E1}"/>
                    </a:ext>
                  </a:extLst>
                </p:cNvPr>
                <p:cNvGrpSpPr/>
                <p:nvPr/>
              </p:nvGrpSpPr>
              <p:grpSpPr>
                <a:xfrm>
                  <a:off x="1651832" y="1600839"/>
                  <a:ext cx="8504716" cy="1296144"/>
                  <a:chOff x="31591" y="1556792"/>
                  <a:chExt cx="8504716" cy="1296144"/>
                </a:xfrm>
              </p:grpSpPr>
              <p:grpSp>
                <p:nvGrpSpPr>
                  <p:cNvPr id="21" name="Group 20">
                    <a:extLst>
                      <a:ext uri="{FF2B5EF4-FFF2-40B4-BE49-F238E27FC236}">
                        <a16:creationId xmlns:a16="http://schemas.microsoft.com/office/drawing/2014/main" id="{3FDC3B30-25C6-44B9-96FB-2A9D144647CC}"/>
                      </a:ext>
                    </a:extLst>
                  </p:cNvPr>
                  <p:cNvGrpSpPr/>
                  <p:nvPr/>
                </p:nvGrpSpPr>
                <p:grpSpPr>
                  <a:xfrm>
                    <a:off x="669977" y="1556792"/>
                    <a:ext cx="7208035" cy="1296144"/>
                    <a:chOff x="669977" y="1556792"/>
                    <a:chExt cx="7208035" cy="1296144"/>
                  </a:xfrm>
                </p:grpSpPr>
                <p:sp>
                  <p:nvSpPr>
                    <p:cNvPr id="26" name="Rectangle 25">
                      <a:extLst>
                        <a:ext uri="{FF2B5EF4-FFF2-40B4-BE49-F238E27FC236}">
                          <a16:creationId xmlns:a16="http://schemas.microsoft.com/office/drawing/2014/main" id="{E2C5BFBC-639C-499F-9371-3CF45FCEA1F1}"/>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03BE6C1-10D3-4433-B2E5-5F78442229F6}"/>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8" name="TextBox 27">
                      <a:extLst>
                        <a:ext uri="{FF2B5EF4-FFF2-40B4-BE49-F238E27FC236}">
                          <a16:creationId xmlns:a16="http://schemas.microsoft.com/office/drawing/2014/main" id="{4C7E97F2-BDA4-42C2-8854-2FF5158283DB}"/>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29" name="TextBox 28">
                      <a:extLst>
                        <a:ext uri="{FF2B5EF4-FFF2-40B4-BE49-F238E27FC236}">
                          <a16:creationId xmlns:a16="http://schemas.microsoft.com/office/drawing/2014/main" id="{D2F92F19-B3B1-4866-991E-4C95CA1D4B00}"/>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30" name="TextBox 29">
                      <a:extLst>
                        <a:ext uri="{FF2B5EF4-FFF2-40B4-BE49-F238E27FC236}">
                          <a16:creationId xmlns:a16="http://schemas.microsoft.com/office/drawing/2014/main" id="{BF838F17-DC29-4D8B-8A84-26D94291DA51}"/>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22" name="Arrow: Right 21">
                    <a:extLst>
                      <a:ext uri="{FF2B5EF4-FFF2-40B4-BE49-F238E27FC236}">
                        <a16:creationId xmlns:a16="http://schemas.microsoft.com/office/drawing/2014/main" id="{AAF9401C-A86A-4DE8-A1CF-7980B79607A1}"/>
                      </a:ext>
                    </a:extLst>
                  </p:cNvPr>
                  <p:cNvSpPr/>
                  <p:nvPr/>
                </p:nvSpPr>
                <p:spPr>
                  <a:xfrm>
                    <a:off x="2655537"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900CFCEE-1826-482E-96C0-D1124B2DE12C}"/>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B749622A-90B0-461B-85C3-7B4CD146FFEF}"/>
                      </a:ext>
                    </a:extLst>
                  </p:cNvPr>
                  <p:cNvSpPr/>
                  <p:nvPr/>
                </p:nvSpPr>
                <p:spPr>
                  <a:xfrm>
                    <a:off x="792990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id="{818C1EA8-00E9-4D1B-B73E-8B8A18D3E52B}"/>
                      </a:ext>
                    </a:extLst>
                  </p:cNvPr>
                  <p:cNvSpPr/>
                  <p:nvPr/>
                </p:nvSpPr>
                <p:spPr>
                  <a:xfrm>
                    <a:off x="530986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Flowchart: Magnetic Disk 17">
                  <a:extLst>
                    <a:ext uri="{FF2B5EF4-FFF2-40B4-BE49-F238E27FC236}">
                      <a16:creationId xmlns:a16="http://schemas.microsoft.com/office/drawing/2014/main" id="{4A0A036B-D21B-421D-8C0F-30EC2D4332E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9D5FA32F-E82D-43CE-9770-9264C8CEE23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20" name="TextBox 19">
                  <a:extLst>
                    <a:ext uri="{FF2B5EF4-FFF2-40B4-BE49-F238E27FC236}">
                      <a16:creationId xmlns:a16="http://schemas.microsoft.com/office/drawing/2014/main" id="{3A3B5386-2C3D-4A02-B57D-467CE56C69B0}"/>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3" name="Oval 12">
                <a:extLst>
                  <a:ext uri="{FF2B5EF4-FFF2-40B4-BE49-F238E27FC236}">
                    <a16:creationId xmlns:a16="http://schemas.microsoft.com/office/drawing/2014/main" id="{D2615CA0-878F-4F06-AB93-E137E1BDC5A2}"/>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CFB0DA96-A728-4AD3-B224-156E3919271B}"/>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C141B297-5A31-4005-9334-3CED39A9E014}"/>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A22CC8F0-FD47-4424-AEF0-523113F8795C}"/>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15008520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sp>
        <p:nvSpPr>
          <p:cNvPr id="9" name="Rectangle 8"/>
          <p:cNvSpPr/>
          <p:nvPr/>
        </p:nvSpPr>
        <p:spPr>
          <a:xfrm>
            <a:off x="263317" y="1428997"/>
            <a:ext cx="11519780" cy="2125305"/>
          </a:xfrm>
          <a:prstGeom prst="rect">
            <a:avLst/>
          </a:prstGeom>
        </p:spPr>
        <p:txBody>
          <a:bodyPr wrap="square">
            <a:spAutoFit/>
          </a:bodyPr>
          <a:lstStyle/>
          <a:p>
            <a:pPr marL="342866" indent="-342866">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F82098F3-3BC8-4FC3-A168-0226B40D49A9}"/>
              </a:ext>
            </a:extLst>
          </p:cNvPr>
          <p:cNvSpPr/>
          <p:nvPr/>
        </p:nvSpPr>
        <p:spPr>
          <a:xfrm>
            <a:off x="622598" y="4869160"/>
            <a:ext cx="10945216"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r>
              <a:rPr lang="en-US" dirty="0">
                <a:solidFill>
                  <a:schemeClr val="tx1">
                    <a:lumMod val="85000"/>
                    <a:lumOff val="15000"/>
                  </a:schemeClr>
                </a:solidFill>
                <a:latin typeface="Arial" pitchFamily="34" charset="0"/>
                <a:cs typeface="Arial" pitchFamily="34" charset="0"/>
              </a:rPr>
              <a:t>MySQL does not support these window function features.</a:t>
            </a:r>
          </a:p>
          <a:p>
            <a:endParaRPr lang="en-US" sz="8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p:txBody>
      </p:sp>
    </p:spTree>
    <p:extLst>
      <p:ext uri="{BB962C8B-B14F-4D97-AF65-F5344CB8AC3E}">
        <p14:creationId xmlns:p14="http://schemas.microsoft.com/office/powerpoint/2010/main" val="160337425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2040238199"/>
              </p:ext>
            </p:extLst>
          </p:nvPr>
        </p:nvGraphicFramePr>
        <p:xfrm>
          <a:off x="1676182" y="2543897"/>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934295"/>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EB18A9E-40C8-4D98-A504-3459882D0F33}"/>
              </a:ext>
            </a:extLst>
          </p:cNvPr>
          <p:cNvSpPr/>
          <p:nvPr/>
        </p:nvSpPr>
        <p:spPr>
          <a:xfrm>
            <a:off x="1763256" y="1195993"/>
            <a:ext cx="9733343"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  </a:t>
            </a:r>
          </a:p>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a:t>
            </a:r>
          </a:p>
        </p:txBody>
      </p:sp>
    </p:spTree>
    <p:extLst>
      <p:ext uri="{BB962C8B-B14F-4D97-AF65-F5344CB8AC3E}">
        <p14:creationId xmlns:p14="http://schemas.microsoft.com/office/powerpoint/2010/main" val="371542444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461665"/>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4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6C2C945B-B914-47C7-9F6A-8BDEAA72BABA}"/>
              </a:ext>
            </a:extLst>
          </p:cNvPr>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   /   SUBDATE(expr, days)</a:t>
            </a:r>
          </a:p>
        </p:txBody>
      </p:sp>
      <p:sp>
        <p:nvSpPr>
          <p:cNvPr id="13" name="Rectangle 12">
            <a:extLst>
              <a:ext uri="{FF2B5EF4-FFF2-40B4-BE49-F238E27FC236}">
                <a16:creationId xmlns:a16="http://schemas.microsoft.com/office/drawing/2014/main" id="{E98F841B-BD02-4D43-AE71-7E66458DAC8C}"/>
              </a:ext>
            </a:extLst>
          </p:cNvPr>
          <p:cNvSpPr/>
          <p:nvPr/>
        </p:nvSpPr>
        <p:spPr>
          <a:xfrm>
            <a:off x="1708836" y="685800"/>
            <a:ext cx="8718322" cy="461665"/>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SUBDATE() </a:t>
            </a:r>
            <a:r>
              <a:rPr lang="en-IN" sz="2400" dirty="0">
                <a:solidFill>
                  <a:srgbClr val="FF0000"/>
                </a:solidFill>
                <a:latin typeface="Arial" panose="020B0604020202020204" pitchFamily="34" charset="0"/>
                <a:cs typeface="Arial" panose="020B0604020202020204" pitchFamily="34" charset="0"/>
              </a:rPr>
              <a:t>is a synonym for </a:t>
            </a:r>
            <a:r>
              <a:rPr lang="en-IN" sz="2400" b="1" dirty="0">
                <a:solidFill>
                  <a:srgbClr val="FF0000"/>
                </a:solidFill>
                <a:latin typeface="Arial" panose="020B0604020202020204" pitchFamily="34" charset="0"/>
                <a:cs typeface="Arial" panose="020B0604020202020204" pitchFamily="34" charset="0"/>
              </a:rPr>
              <a:t>DATE_SUB().</a:t>
            </a:r>
          </a:p>
        </p:txBody>
      </p:sp>
      <p:sp>
        <p:nvSpPr>
          <p:cNvPr id="14" name="Rectangle 13">
            <a:extLst>
              <a:ext uri="{FF2B5EF4-FFF2-40B4-BE49-F238E27FC236}">
                <a16:creationId xmlns:a16="http://schemas.microsoft.com/office/drawing/2014/main" id="{DD827EA9-B55C-4C75-AC25-F11769451FF6}"/>
              </a:ext>
            </a:extLst>
          </p:cNvPr>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15" name="Table 14">
            <a:extLst>
              <a:ext uri="{FF2B5EF4-FFF2-40B4-BE49-F238E27FC236}">
                <a16:creationId xmlns:a16="http://schemas.microsoft.com/office/drawing/2014/main" id="{A3016F49-DE45-4322-A8E3-5501EE7BB695}"/>
              </a:ext>
            </a:extLst>
          </p:cNvPr>
          <p:cNvGraphicFramePr>
            <a:graphicFrameLocks noGrp="1"/>
          </p:cNvGraphicFramePr>
          <p:nvPr>
            <p:extLst>
              <p:ext uri="{D42A27DB-BD31-4B8C-83A1-F6EECF244321}">
                <p14:modId xmlns:p14="http://schemas.microsoft.com/office/powerpoint/2010/main" val="3224185546"/>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03008378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5000132"/>
      </p:ext>
    </p:extLst>
  </p:cSld>
  <p:clrMapOvr>
    <a:masterClrMapping/>
  </p:clrMapOvr>
  <p:transition spd="slow"/>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1659357"/>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18542" y="1609137"/>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80933" y="776898"/>
            <a:ext cx="11832267"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172291521"/>
              </p:ext>
            </p:extLst>
          </p:nvPr>
        </p:nvGraphicFramePr>
        <p:xfrm>
          <a:off x="133056" y="838202"/>
          <a:ext cx="11880000" cy="4193961"/>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129677">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229200"/>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solidFill>
                  <a:srgbClr val="DD4A68"/>
                </a:solidFill>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a:t>
            </a:r>
            <a:endParaRPr lang="en-IN" dirty="0">
              <a:solidFill>
                <a:srgbClr val="DD4A68"/>
              </a:solidFill>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9279"/>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ascii(ename)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char(65, 66, 67);</a:t>
                      </a:r>
                    </a:p>
                    <a:p>
                      <a:pPr>
                        <a:spcAft>
                          <a:spcPts val="0"/>
                        </a:spcAft>
                      </a:pPr>
                      <a:r>
                        <a:rPr lang="en-IN" sz="1800" kern="1200">
                          <a:solidFill>
                            <a:srgbClr val="0077AA"/>
                          </a:solidFill>
                          <a:latin typeface="Liberation Mono"/>
                          <a:ea typeface="+mn-ea"/>
                          <a:cs typeface="+mn-cs"/>
                        </a:rPr>
                        <a:t>SELECT</a:t>
                      </a:r>
                      <a:r>
                        <a:rPr kumimoji="0" lang="en-IN" sz="1800" b="1" kern="1200">
                          <a:solidFill>
                            <a:schemeClr val="tx1"/>
                          </a:solidFill>
                          <a:effectLst/>
                          <a:latin typeface="Liberation Mono"/>
                        </a:rPr>
                        <a:t> cast(char</a:t>
                      </a:r>
                      <a:r>
                        <a:rPr kumimoji="0" lang="en-IN" sz="1800" b="1" kern="1200" dirty="0">
                          <a:solidFill>
                            <a:schemeClr val="tx1"/>
                          </a:solidFill>
                          <a:effectLst/>
                          <a:latin typeface="Liberation Mono"/>
                        </a:rPr>
                        <a:t>(65, 66, </a:t>
                      </a:r>
                      <a:r>
                        <a:rPr kumimoji="0" lang="en-IN" sz="1800" b="1" kern="1200">
                          <a:solidFill>
                            <a:schemeClr val="tx1"/>
                          </a:solidFill>
                          <a:effectLst/>
                          <a:latin typeface="Liberation Mono"/>
                        </a:rPr>
                        <a:t>67) as CHAR);</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concat('</a:t>
                      </a:r>
                      <a:r>
                        <a:rPr kumimoji="0" lang="en-IN" sz="1800" b="1" kern="1200" dirty="0" err="1">
                          <a:solidFill>
                            <a:schemeClr val="tx1"/>
                          </a:solidFill>
                          <a:effectLst/>
                          <a:latin typeface="Liberation Mono"/>
                        </a:rPr>
                        <a:t>Mr.</a:t>
                      </a:r>
                      <a:r>
                        <a:rPr kumimoji="0" lang="en-IN" sz="1800" b="1" kern="1200" dirty="0">
                          <a:solidFill>
                            <a:schemeClr val="tx1"/>
                          </a:solidFill>
                          <a:effectLst/>
                          <a:latin typeface="Liberation Mono"/>
                        </a:rPr>
                        <a:t>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7561886"/>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5577204"/>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a:t>
                      </a:r>
                      <a:r>
                        <a:rPr kumimoji="0" lang="en-IN" sz="1800" b="0" kern="1200" dirty="0" err="1">
                          <a:solidFill>
                            <a:schemeClr val="tx1"/>
                          </a:solidFill>
                          <a:effectLst/>
                          <a:latin typeface="Liberation Mono"/>
                        </a:rPr>
                        <a:t>pune</a:t>
                      </a:r>
                      <a:r>
                        <a:rPr kumimoji="0" lang="en-IN" sz="1800" b="0" kern="1200" dirty="0">
                          <a:solidFill>
                            <a:schemeClr val="tx1"/>
                          </a:solidFill>
                          <a:effectLst/>
                          <a:latin typeface="Liberation Mono"/>
                        </a:rPr>
                        <a:t>',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(NULL,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 'Infoway', 'Technologies', 'Kothrud', 'Pune');</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LCASE() is a synonym for LOWER().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kumimoji="0" lang="en-US" sz="1800" kern="1200" dirty="0">
                          <a:solidFill>
                            <a:schemeClr val="tx1"/>
                          </a:solidFill>
                          <a:effectLst/>
                          <a:latin typeface="Liberation Mono"/>
                        </a:rPr>
                        <a:t>UCASE() is a synonym for UPPER().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LENGTH</a:t>
            </a:r>
            <a:r>
              <a:rPr lang="en-IN" dirty="0">
                <a:latin typeface="Liberation Mono"/>
              </a:rPr>
              <a:t>('saleel') - </a:t>
            </a:r>
            <a:r>
              <a:rPr lang="en-IN" dirty="0">
                <a:solidFill>
                  <a:srgbClr val="0077AA"/>
                </a:solidFill>
                <a:latin typeface="Liberation Mono"/>
              </a:rPr>
              <a:t>LENGTH</a:t>
            </a:r>
            <a:r>
              <a:rPr lang="en-IN" dirty="0">
                <a:latin typeface="Liberation Mono"/>
              </a:rPr>
              <a:t>(</a:t>
            </a:r>
            <a:r>
              <a:rPr lang="en-IN" dirty="0">
                <a:solidFill>
                  <a:srgbClr val="0077AA"/>
                </a:solidFill>
                <a:latin typeface="Liberation Mono"/>
              </a:rPr>
              <a:t>REPLACE</a:t>
            </a:r>
            <a:r>
              <a:rPr lang="en-IN" dirty="0">
                <a:latin typeface="Liberation Mono"/>
              </a:rPr>
              <a:t>('saleel', 'e', ''));</a:t>
            </a:r>
          </a:p>
        </p:txBody>
      </p:sp>
    </p:spTree>
    <p:extLst>
      <p:ext uri="{BB962C8B-B14F-4D97-AF65-F5344CB8AC3E}">
        <p14:creationId xmlns:p14="http://schemas.microsoft.com/office/powerpoint/2010/main" val="179439524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893644"/>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11894658"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472612484"/>
              </p:ext>
            </p:extLst>
          </p:nvPr>
        </p:nvGraphicFramePr>
        <p:xfrm>
          <a:off x="133200" y="787406"/>
          <a:ext cx="11880000" cy="506137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replace</a:t>
                      </a:r>
                      <a:r>
                        <a:rPr kumimoji="0" lang="en-IN" sz="1800" b="0" kern="1200" dirty="0">
                          <a:solidFill>
                            <a:schemeClr val="tx1"/>
                          </a:solidFill>
                          <a:effectLst/>
                          <a:latin typeface="Liberation Mono"/>
                        </a:rPr>
                        <a:t>('Hello', 'l', 'x');</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kumimoji="0" lang="en-IN" sz="1800" b="1" kern="1200" dirty="0">
                          <a:solidFill>
                            <a:schemeClr val="tx1"/>
                          </a:solidFill>
                          <a:effectLst/>
                          <a:latin typeface="Liberation Mono"/>
                        </a:rPr>
                        <a:t>SUBSTRING(str,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p:txBody>
      </p:sp>
    </p:spTree>
    <p:extLst>
      <p:ext uri="{BB962C8B-B14F-4D97-AF65-F5344CB8AC3E}">
        <p14:creationId xmlns:p14="http://schemas.microsoft.com/office/powerpoint/2010/main" val="17416864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91715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10" y="837050"/>
            <a:ext cx="11500020" cy="646247"/>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11" y="1715865"/>
            <a:ext cx="11159788" cy="4609500"/>
          </a:xfrm>
          <a:prstGeom prst="rect">
            <a:avLst/>
          </a:prstGeom>
        </p:spPr>
      </p:pic>
      <p:pic>
        <p:nvPicPr>
          <p:cNvPr id="5" name="Picture 4">
            <a:extLst>
              <a:ext uri="{FF2B5EF4-FFF2-40B4-BE49-F238E27FC236}">
                <a16:creationId xmlns:a16="http://schemas.microsoft.com/office/drawing/2014/main" id="{B081DAE2-5C0C-4A14-BF84-C765D017A9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3DAA7E3-2DA9-49FA-BE75-742FA0A3BE7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284237784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14" y="765051"/>
            <a:ext cx="11231785" cy="646247"/>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2974" y="1841522"/>
            <a:ext cx="11136126" cy="4611420"/>
          </a:xfrm>
          <a:prstGeom prst="rect">
            <a:avLst/>
          </a:prstGeom>
        </p:spPr>
      </p:pic>
      <p:sp>
        <p:nvSpPr>
          <p:cNvPr id="5" name="Rectangle 4">
            <a:extLst>
              <a:ext uri="{FF2B5EF4-FFF2-40B4-BE49-F238E27FC236}">
                <a16:creationId xmlns:a16="http://schemas.microsoft.com/office/drawing/2014/main" id="{EEEF5971-988D-4A0E-9279-295AF6C843D6}"/>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7BFF4211-9C20-4907-88C4-889B09DB59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964463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07886"/>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23" y="660862"/>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482" y="1629035"/>
            <a:ext cx="11571449" cy="646247"/>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14" y="2502975"/>
            <a:ext cx="11145115" cy="4237962"/>
          </a:xfrm>
          <a:prstGeom prst="rect">
            <a:avLst/>
          </a:prstGeom>
        </p:spPr>
      </p:pic>
      <p:sp>
        <p:nvSpPr>
          <p:cNvPr id="6" name="Rectangle 5">
            <a:extLst>
              <a:ext uri="{FF2B5EF4-FFF2-40B4-BE49-F238E27FC236}">
                <a16:creationId xmlns:a16="http://schemas.microsoft.com/office/drawing/2014/main" id="{1CE9C1DB-CF56-40FA-ADA4-97E61274116D}"/>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F2CB962B-5F2B-4611-B8FC-C3DB4B61A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347285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482" y="664590"/>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662" y="1636349"/>
            <a:ext cx="11571449" cy="646247"/>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12" y="2297108"/>
            <a:ext cx="11144149" cy="4454215"/>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301A5AA7-EBB1-44FF-B40F-B407D0E5986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E745EFA0-9194-42E5-972F-039BA5CC1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1172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1827" y="3873638"/>
            <a:ext cx="8598595" cy="223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20" y="765051"/>
            <a:ext cx="11519780" cy="646247"/>
          </a:xfrm>
          <a:prstGeom prst="rect">
            <a:avLst/>
          </a:prstGeom>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15" y="1701033"/>
            <a:ext cx="11231785" cy="4895906"/>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7757" y="1715097"/>
            <a:ext cx="3911906" cy="4881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7E6BA00D-542B-4912-8F7D-12D552DCA98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D88E46C-67E7-4BD6-8C75-F8D7ED629A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516683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2CC314-9029-4C8E-BDAB-9270E5032D32}"/>
              </a:ext>
            </a:extLst>
          </p:cNvPr>
          <p:cNvSpPr txBox="1"/>
          <p:nvPr/>
        </p:nvSpPr>
        <p:spPr>
          <a:xfrm>
            <a:off x="10631119" y="156723"/>
            <a:ext cx="1552470" cy="400058"/>
          </a:xfrm>
          <a:prstGeom prst="rect">
            <a:avLst/>
          </a:prstGeom>
          <a:noFill/>
          <a:ln w="12700">
            <a:solidFill>
              <a:schemeClr val="accent2"/>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707886"/>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noFill/>
          <a:ln w="12700">
            <a:no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22739"/>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a:t>
            </a:r>
            <a:r>
              <a:rPr lang="en-US" sz="2000">
                <a:solidFill>
                  <a:srgbClr val="0077AA"/>
                </a:solidFill>
                <a:latin typeface="Liberation Mono"/>
                <a:cs typeface="Arial" panose="020B0604020202020204" pitchFamily="34" charset="0"/>
              </a:rPr>
              <a:t>subquery) </a:t>
            </a:r>
            <a:r>
              <a:rPr lang="en-US" sz="2000">
                <a:latin typeface="Liberation Mono"/>
                <a:cs typeface="Arial" panose="020B0604020202020204" pitchFamily="34" charset="0"/>
              </a:rPr>
              <a:t>[ WHERE ]</a:t>
            </a:r>
            <a:endParaRPr lang="en-US" sz="2000" dirty="0">
              <a:solidFill>
                <a:srgbClr val="0077AA"/>
              </a:solidFill>
              <a:latin typeface="Liberation Mono"/>
              <a:cs typeface="Arial" panose="020B0604020202020204"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(subquery) FROM </a:t>
            </a:r>
            <a:r>
              <a:rPr lang="en-US" sz="2000"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a:t>
            </a:r>
            <a:r>
              <a:rPr lang="en-US" sz="2000" i="1" dirty="0">
                <a:solidFill>
                  <a:srgbClr val="0077AA"/>
                </a:solidFill>
                <a:latin typeface="Liberation Mono"/>
                <a:cs typeface="Arial" panose="020B0604020202020204" pitchFamily="34" charset="0"/>
              </a:rPr>
              <a:t> p = </a:t>
            </a:r>
            <a:r>
              <a:rPr lang="en-US" sz="2000" dirty="0">
                <a:solidFill>
                  <a:srgbClr val="0077AA"/>
                </a:solidFill>
                <a:latin typeface="Liberation Mono"/>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288482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8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Liberation Mono"/>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318192" y="3276620"/>
            <a:ext cx="9554028"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0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84649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2099856893"/>
              </p:ext>
            </p:extLst>
          </p:nvPr>
        </p:nvGraphicFramePr>
        <p:xfrm>
          <a:off x="308728" y="1124744"/>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652626"/>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253016"/>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596832"/>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113892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 from table_name ] while procedures cannot.</a:t>
            </a:r>
          </a:p>
        </p:txBody>
      </p:sp>
      <p:sp>
        <p:nvSpPr>
          <p:cNvPr id="3" name="Rectangle 2"/>
          <p:cNvSpPr/>
          <p:nvPr/>
        </p:nvSpPr>
        <p:spPr>
          <a:xfrm>
            <a:off x="694606" y="4500570"/>
            <a:ext cx="10945216" cy="769441"/>
          </a:xfrm>
          <a:prstGeom prst="rect">
            <a:avLst/>
          </a:prstGeom>
        </p:spPr>
        <p:txBody>
          <a:bodyPr wrap="square">
            <a:spAutoFit/>
          </a:bodyPr>
          <a:lstStyle/>
          <a:p>
            <a:pPr algn="just"/>
            <a:r>
              <a:rPr lang="en-IN" sz="22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200" b="1" dirty="0">
                <a:solidFill>
                  <a:srgbClr val="0070C0"/>
                </a:solidFill>
                <a:latin typeface="Palatino Linotype" panose="02040502050505030304" pitchFamily="18" charset="0"/>
                <a:cs typeface="Segoe UI Light" panose="020B0502040204020203" pitchFamily="34" charset="0"/>
              </a:rPr>
              <a:t>CALL</a:t>
            </a:r>
            <a:r>
              <a:rPr lang="en-IN" sz="22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517232"/>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278079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3"/>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TextBox 11">
            <a:extLst>
              <a:ext uri="{FF2B5EF4-FFF2-40B4-BE49-F238E27FC236}">
                <a16:creationId xmlns:a16="http://schemas.microsoft.com/office/drawing/2014/main" id="{F9BFF973-8A70-4A21-A847-58FBD4B1AA0F}"/>
              </a:ext>
            </a:extLst>
          </p:cNvPr>
          <p:cNvSpPr txBox="1"/>
          <p:nvPr/>
        </p:nvSpPr>
        <p:spPr>
          <a:xfrm>
            <a:off x="310838" y="2956339"/>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US" dirty="0">
                <a:solidFill>
                  <a:schemeClr val="tx1">
                    <a:lumMod val="95000"/>
                    <a:lumOff val="5000"/>
                  </a:schemeClr>
                </a:solidFill>
                <a:latin typeface="Liberation Mono"/>
                <a:cs typeface="Arial" panose="020B0604020202020204" pitchFamily="34" charset="0"/>
              </a:rPr>
              <a:t>not null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543172"/>
            <a:ext cx="6133178" cy="4098614"/>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262558" y="1909094"/>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708920"/>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E6B0634-7850-4FB6-81DB-98EC5CDA72BB}"/>
              </a:ext>
            </a:extLst>
          </p:cNvPr>
          <p:cNvSpPr txBox="1"/>
          <p:nvPr/>
        </p:nvSpPr>
        <p:spPr>
          <a:xfrm>
            <a:off x="118542" y="2382568"/>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411978" y="4705133"/>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a:t>
            </a:r>
            <a:r>
              <a:rPr lang="en-US">
                <a:latin typeface="Calibri" panose="020F0502020204030204" pitchFamily="34" charset="0"/>
                <a:cs typeface="Calibri" panose="020F0502020204030204" pitchFamily="34" charset="0"/>
              </a:rPr>
              <a:t>ENAME, JOB</a:t>
            </a:r>
            <a:r>
              <a:rPr lang="en-US"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SELECT * FROM emp INTO OUTFILE "d:/o.csv" fields terminated by ',';</a:t>
            </a:r>
            <a:endParaRPr lang="en-IN" dirty="0"/>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(invoiceID)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9" name="TextBox 18">
            <a:extLst>
              <a:ext uri="{FF2B5EF4-FFF2-40B4-BE49-F238E27FC236}">
                <a16:creationId xmlns:a16="http://schemas.microsoft.com/office/drawing/2014/main" id="{B1B479CB-4AAE-47DE-B86B-7835E87972C7}"/>
              </a:ext>
            </a:extLst>
          </p:cNvPr>
          <p:cNvSpPr txBox="1"/>
          <p:nvPr/>
        </p:nvSpPr>
        <p:spPr>
          <a:xfrm>
            <a:off x="310838" y="1758302"/>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45</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err="1">
                <a:solidFill>
                  <a:srgbClr val="049DC8"/>
                </a:solidFill>
                <a:latin typeface="Consolas" panose="020B0609020204030204" pitchFamily="49" charset="0"/>
                <a:cs typeface="Calibri" panose="020F0502020204030204" pitchFamily="34" charset="0"/>
              </a:rPr>
              <a:t>db.collection.deleteMany</a:t>
            </a:r>
            <a:r>
              <a:rPr lang="en-US" dirty="0">
                <a:solidFill>
                  <a:srgbClr val="049DC8"/>
                </a:solidFill>
                <a:latin typeface="Consolas" panose="020B0609020204030204" pitchFamily="49" charset="0"/>
                <a:cs typeface="Calibri" panose="020F0502020204030204" pitchFamily="34" charset="0"/>
              </a:rPr>
              <a:t>({&lt;filter&gt;})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179945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067496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en-IN" sz="2000" dirty="0">
                <a:solidFill>
                  <a:schemeClr val="accent2">
                    <a:lumMod val="50000"/>
                  </a:schemeClr>
                </a:solidFill>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406574" y="1019213"/>
            <a:ext cx="7278108" cy="954107"/>
          </a:xfrm>
          <a:prstGeom prst="rect">
            <a:avLst/>
          </a:prstGeom>
        </p:spPr>
        <p:txBody>
          <a:bodyPr wrap="square">
            <a:spAutoFit/>
          </a:bodyPr>
          <a:lstStyle/>
          <a:p>
            <a:r>
              <a:rPr lang="en-US" sz="2400" dirty="0">
                <a:solidFill>
                  <a:schemeClr val="tx1">
                    <a:lumMod val="95000"/>
                    <a:lumOff val="5000"/>
                  </a:schemeClr>
                </a:solidFill>
              </a:rPr>
              <a:t>If not working then do changes in </a:t>
            </a:r>
            <a:r>
              <a:rPr lang="en-US" sz="2400" i="1" dirty="0">
                <a:solidFill>
                  <a:schemeClr val="accent6">
                    <a:lumMod val="50000"/>
                  </a:schemeClr>
                </a:solidFill>
              </a:rPr>
              <a:t>my.ini</a:t>
            </a:r>
            <a:r>
              <a:rPr lang="en-US" sz="2400" dirty="0">
                <a:solidFill>
                  <a:schemeClr val="accent6">
                    <a:lumMod val="50000"/>
                  </a:schemeClr>
                </a:solidFill>
              </a:rPr>
              <a:t> </a:t>
            </a:r>
            <a:r>
              <a:rPr lang="en-US" sz="2400" dirty="0">
                <a:solidFill>
                  <a:schemeClr val="tx1">
                    <a:lumMod val="95000"/>
                    <a:lumOff val="5000"/>
                  </a:schemeClr>
                </a:solidFill>
              </a:rPr>
              <a:t>file.</a:t>
            </a:r>
          </a:p>
          <a:p>
            <a:endParaRPr lang="en-US" sz="800" dirty="0">
              <a:solidFill>
                <a:schemeClr val="tx1">
                  <a:lumMod val="95000"/>
                  <a:lumOff val="5000"/>
                </a:schemeClr>
              </a:solidFill>
            </a:endParaRPr>
          </a:p>
          <a:p>
            <a:pPr marL="342900" indent="-342900">
              <a:buFont typeface="Arial" panose="020B0604020202020204" pitchFamily="34" charset="0"/>
              <a:buChar char="•"/>
            </a:pPr>
            <a:r>
              <a:rPr lang="en-US" sz="2400" dirty="0">
                <a:solidFill>
                  <a:srgbClr val="0077AA"/>
                </a:solidFill>
                <a:latin typeface="Liberation Mono"/>
                <a:cs typeface="Times New Roman" panose="02020603050405020304" pitchFamily="18"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4847507"/>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05435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endParaRPr>
          </a:p>
        </p:txBody>
      </p:sp>
    </p:spTree>
    <p:extLst>
      <p:ext uri="{BB962C8B-B14F-4D97-AF65-F5344CB8AC3E}">
        <p14:creationId xmlns:p14="http://schemas.microsoft.com/office/powerpoint/2010/main" val="3259051249"/>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585323"/>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optionally enclosed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9531592"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146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6" name="Picture 2" descr="Related image">
            <a:extLst>
              <a:ext uri="{FF2B5EF4-FFF2-40B4-BE49-F238E27FC236}">
                <a16:creationId xmlns:a16="http://schemas.microsoft.com/office/drawing/2014/main" id="{F856FC27-72EE-4CC4-B15F-B73F535AEDD5}"/>
              </a:ext>
            </a:extLst>
          </p:cNvPr>
          <p:cNvPicPr>
            <a:picLocks noChangeAspect="1" noChangeArrowheads="1"/>
          </p:cNvPicPr>
          <p:nvPr/>
        </p:nvPicPr>
        <p:blipFill>
          <a:blip r:embed="rId3" cstate="print"/>
          <a:srcRect/>
          <a:stretch>
            <a:fillRect/>
          </a:stretch>
        </p:blipFill>
        <p:spPr bwMode="auto">
          <a:xfrm>
            <a:off x="5723871" y="0"/>
            <a:ext cx="6131593" cy="2402922"/>
          </a:xfrm>
          <a:prstGeom prst="rect">
            <a:avLst/>
          </a:prstGeom>
          <a:noFill/>
        </p:spPr>
      </p:pic>
    </p:spTree>
    <p:extLst>
      <p:ext uri="{BB962C8B-B14F-4D97-AF65-F5344CB8AC3E}">
        <p14:creationId xmlns:p14="http://schemas.microsoft.com/office/powerpoint/2010/main" val="1052945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12320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12646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75192" y="599433"/>
            <a:ext cx="5860174" cy="574748"/>
          </a:xfrm>
        </p:spPr>
        <p:txBody>
          <a:bodyPr>
            <a:normAutofit fontScale="90000"/>
          </a:bodyPr>
          <a:lstStyle/>
          <a:p>
            <a:pPr algn="l">
              <a:spcBef>
                <a:spcPts val="700"/>
              </a:spcBef>
              <a:buClr>
                <a:schemeClr val="accent2"/>
              </a:buClr>
              <a:buSzPct val="60000"/>
              <a:defRPr/>
            </a:pPr>
            <a:r>
              <a:rPr lang="en-IN" sz="3600"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7880917" y="84028"/>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199100"/>
            <a:ext cx="10971371" cy="616249"/>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18" y="941092"/>
            <a:ext cx="11663777" cy="5121561"/>
          </a:xfrm>
          <a:prstGeom prst="rect">
            <a:avLst/>
          </a:prstGeom>
        </p:spPr>
      </p:pic>
      <p:pic>
        <p:nvPicPr>
          <p:cNvPr id="5" name="Picture 4">
            <a:extLst>
              <a:ext uri="{FF2B5EF4-FFF2-40B4-BE49-F238E27FC236}">
                <a16:creationId xmlns:a16="http://schemas.microsoft.com/office/drawing/2014/main" id="{B3E1DBA1-3905-4093-8062-ADB34C3376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708471475"/>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34059805"/>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653136"/>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653136"/>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a:t>
            </a:r>
            <a:r>
              <a:rPr lang="en-US" sz="2400" dirty="0">
                <a:latin typeface="Arial" panose="020B0604020202020204" pitchFamily="34" charset="0"/>
                <a:cs typeface="Arial" panose="020B0604020202020204" pitchFamily="34" charset="0"/>
              </a:rPr>
              <a:t>/</a:t>
            </a:r>
            <a:r>
              <a:rPr lang="en-US" sz="2400" dirty="0">
                <a:solidFill>
                  <a:srgbClr val="006C86"/>
                </a:solidFill>
                <a:latin typeface="Arial" panose="020B0604020202020204" pitchFamily="34" charset="0"/>
                <a:cs typeface="Arial" panose="020B0604020202020204" pitchFamily="34" charset="0"/>
              </a:rPr>
              <a:t>Referential key</a:t>
            </a:r>
            <a:r>
              <a:rPr lang="en-US" sz="24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391350" y="561782"/>
            <a:ext cx="3327318"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zerofill 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804471" y="1052736"/>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chemeClr val="accent6">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val="305655092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54864</TotalTime>
  <Words>60480</Words>
  <Application>Microsoft Office PowerPoint</Application>
  <PresentationFormat>Custom</PresentationFormat>
  <Paragraphs>7277</Paragraphs>
  <Slides>631</Slides>
  <Notes>38</Notes>
  <HiddenSlides>70</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631</vt:i4>
      </vt:variant>
    </vt:vector>
  </HeadingPairs>
  <TitlesOfParts>
    <vt:vector size="660" baseType="lpstr">
      <vt:lpstr>SimSun</vt:lpstr>
      <vt:lpstr>Akzidenz</vt:lpstr>
      <vt:lpstr>-apple-system</vt:lpstr>
      <vt:lpstr>arial</vt:lpstr>
      <vt:lpstr>arial</vt:lpstr>
      <vt:lpstr>Calibri</vt:lpstr>
      <vt:lpstr>Cambria</vt:lpstr>
      <vt:lpstr>Consolas</vt:lpstr>
      <vt:lpstr>georgia</vt:lpstr>
      <vt:lpstr>Gill Sans MT</vt:lpstr>
      <vt:lpstr>Gill Sans MT (Body)</vt:lpstr>
      <vt:lpstr>Helvetica</vt:lpstr>
      <vt:lpstr>Leelawadee UI Semilight</vt:lpstr>
      <vt:lpstr>Liberation Mono</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3556</cp:revision>
  <dcterms:created xsi:type="dcterms:W3CDTF">2019-04-24T09:11:59Z</dcterms:created>
  <dcterms:modified xsi:type="dcterms:W3CDTF">2021-05-16T05:41:41Z</dcterms:modified>
</cp:coreProperties>
</file>